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  <p:sldId id="349" r:id="rId3"/>
    <p:sldId id="412" r:id="rId4"/>
    <p:sldId id="370" r:id="rId5"/>
    <p:sldId id="348" r:id="rId6"/>
    <p:sldId id="369" r:id="rId7"/>
    <p:sldId id="371" r:id="rId8"/>
    <p:sldId id="461" r:id="rId9"/>
    <p:sldId id="392" r:id="rId10"/>
    <p:sldId id="413" r:id="rId11"/>
    <p:sldId id="417" r:id="rId12"/>
    <p:sldId id="415" r:id="rId13"/>
    <p:sldId id="419" r:id="rId14"/>
    <p:sldId id="421" r:id="rId15"/>
    <p:sldId id="422" r:id="rId16"/>
    <p:sldId id="423" r:id="rId17"/>
    <p:sldId id="424" r:id="rId18"/>
    <p:sldId id="454" r:id="rId19"/>
    <p:sldId id="399" r:id="rId20"/>
    <p:sldId id="438" r:id="rId21"/>
    <p:sldId id="400" r:id="rId22"/>
    <p:sldId id="439" r:id="rId23"/>
    <p:sldId id="401" r:id="rId24"/>
    <p:sldId id="406" r:id="rId25"/>
    <p:sldId id="403" r:id="rId26"/>
    <p:sldId id="408" r:id="rId27"/>
    <p:sldId id="410" r:id="rId28"/>
    <p:sldId id="411" r:id="rId29"/>
    <p:sldId id="437" r:id="rId30"/>
    <p:sldId id="425" r:id="rId31"/>
    <p:sldId id="426" r:id="rId32"/>
    <p:sldId id="427" r:id="rId33"/>
    <p:sldId id="428" r:id="rId34"/>
    <p:sldId id="431" r:id="rId35"/>
    <p:sldId id="429" r:id="rId36"/>
    <p:sldId id="430" r:id="rId37"/>
    <p:sldId id="432" r:id="rId38"/>
    <p:sldId id="433" r:id="rId39"/>
    <p:sldId id="434" r:id="rId40"/>
    <p:sldId id="435" r:id="rId41"/>
    <p:sldId id="436" r:id="rId42"/>
    <p:sldId id="442" r:id="rId43"/>
    <p:sldId id="398" r:id="rId44"/>
    <p:sldId id="443" r:id="rId45"/>
    <p:sldId id="440" r:id="rId46"/>
    <p:sldId id="441" r:id="rId4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A7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4624" autoAdjust="0"/>
  </p:normalViewPr>
  <p:slideViewPr>
    <p:cSldViewPr>
      <p:cViewPr varScale="1">
        <p:scale>
          <a:sx n="75" d="100"/>
          <a:sy n="75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55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5000" y="914401"/>
            <a:ext cx="678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9 мая.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 Встреча 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с Кузнецовым К. С.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2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09600"/>
            <a:ext cx="7315200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2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612774"/>
            <a:ext cx="6858000" cy="5254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2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381000"/>
            <a:ext cx="7126288" cy="53447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2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5"/>
            <a:ext cx="7162800" cy="53721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2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5321" y="612774"/>
            <a:ext cx="6915679" cy="51867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3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1" y="612774"/>
            <a:ext cx="6934200" cy="52006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3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09600"/>
            <a:ext cx="6791854" cy="509389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013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6431" y="612774"/>
            <a:ext cx="6904569" cy="517842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5800" y="2133600"/>
            <a:ext cx="78877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Заслуги наших детей</a:t>
            </a:r>
            <a:endParaRPr lang="ru-RU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8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895475" y="1304925"/>
            <a:ext cx="5562600" cy="4171950"/>
          </a:xfrm>
        </p:spPr>
      </p:pic>
      <p:sp>
        <p:nvSpPr>
          <p:cNvPr id="3" name="TextBox 2"/>
          <p:cNvSpPr txBox="1"/>
          <p:nvPr/>
        </p:nvSpPr>
        <p:spPr>
          <a:xfrm>
            <a:off x="6858000" y="10668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Половых Таисия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49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86600" cy="51784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90700" y="1181100"/>
            <a:ext cx="5715000" cy="4267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8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781175" y="1114425"/>
            <a:ext cx="5867400" cy="44005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600200" y="990600"/>
            <a:ext cx="6096000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9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546092" y="1157808"/>
            <a:ext cx="5783916" cy="43827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9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600200" y="1524000"/>
            <a:ext cx="5486400" cy="4114800"/>
          </a:xfrm>
        </p:spPr>
      </p:pic>
      <p:sp>
        <p:nvSpPr>
          <p:cNvPr id="6" name="TextBox 5"/>
          <p:cNvSpPr txBox="1"/>
          <p:nvPr/>
        </p:nvSpPr>
        <p:spPr>
          <a:xfrm>
            <a:off x="6629400" y="1447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Моисеев Дмитрий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9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533525" y="1133475"/>
            <a:ext cx="6019800" cy="45148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9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838200" y="1143000"/>
            <a:ext cx="59436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6400800" y="1371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Ильина Екатерина</a:t>
            </a:r>
            <a:endParaRPr lang="ru-RU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9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447800" y="990600"/>
            <a:ext cx="6248400" cy="4876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43000" y="1219200"/>
            <a:ext cx="5791200" cy="4419600"/>
          </a:xfrm>
        </p:spPr>
      </p:pic>
      <p:sp>
        <p:nvSpPr>
          <p:cNvPr id="6" name="TextBox 5"/>
          <p:cNvSpPr txBox="1"/>
          <p:nvPr/>
        </p:nvSpPr>
        <p:spPr>
          <a:xfrm>
            <a:off x="6324600" y="1524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Гильманов</a:t>
            </a:r>
            <a:r>
              <a:rPr lang="ru-RU" sz="4000" dirty="0" smtClean="0"/>
              <a:t> Тимур</a:t>
            </a:r>
            <a:endParaRPr lang="ru-RU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2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62125" y="1209675"/>
            <a:ext cx="6019800" cy="4514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0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4"/>
            <a:ext cx="7315200" cy="51784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524000" y="1219200"/>
            <a:ext cx="5638800" cy="4267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409700" y="1028700"/>
            <a:ext cx="5791200" cy="4343400"/>
          </a:xfrm>
        </p:spPr>
      </p:pic>
      <p:sp>
        <p:nvSpPr>
          <p:cNvPr id="7" name="TextBox 6"/>
          <p:cNvSpPr txBox="1"/>
          <p:nvPr/>
        </p:nvSpPr>
        <p:spPr>
          <a:xfrm>
            <a:off x="6629400" y="1066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Брагина Ангелина</a:t>
            </a:r>
            <a:endParaRPr lang="ru-R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638300" y="1485900"/>
            <a:ext cx="5715000" cy="4267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485900" y="1333500"/>
            <a:ext cx="5867400" cy="4267200"/>
          </a:xfrm>
        </p:spPr>
      </p:pic>
      <p:sp>
        <p:nvSpPr>
          <p:cNvPr id="6" name="TextBox 5"/>
          <p:cNvSpPr txBox="1"/>
          <p:nvPr/>
        </p:nvSpPr>
        <p:spPr>
          <a:xfrm>
            <a:off x="6553200" y="762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Алексеев Глеб</a:t>
            </a:r>
            <a:endParaRPr lang="ru-RU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01094" y="1320095"/>
            <a:ext cx="5665611" cy="4191000"/>
          </a:xfrm>
        </p:spPr>
      </p:pic>
      <p:sp>
        <p:nvSpPr>
          <p:cNvPr id="6" name="TextBox 5"/>
          <p:cNvSpPr txBox="1"/>
          <p:nvPr/>
        </p:nvSpPr>
        <p:spPr>
          <a:xfrm>
            <a:off x="6934200" y="9144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Ленкова</a:t>
            </a:r>
            <a:r>
              <a:rPr lang="ru-RU" sz="4000" dirty="0" smtClean="0"/>
              <a:t> Наталия</a:t>
            </a:r>
            <a:endParaRPr lang="ru-RU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8" y="612775"/>
            <a:ext cx="5990168" cy="449262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7" y="612774"/>
            <a:ext cx="5888567" cy="44164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0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533400"/>
            <a:ext cx="5994400" cy="4495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676400" y="1143000"/>
            <a:ext cx="6096000" cy="4572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7" y="612774"/>
            <a:ext cx="6091767" cy="4568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85800"/>
            <a:ext cx="6858000" cy="4953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7" y="612774"/>
            <a:ext cx="5990167" cy="44926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7" y="612774"/>
            <a:ext cx="6193367" cy="464502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2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092463" y="1193538"/>
            <a:ext cx="5890683" cy="4418012"/>
          </a:xfrm>
        </p:spPr>
      </p:pic>
      <p:sp>
        <p:nvSpPr>
          <p:cNvPr id="7" name="TextBox 6"/>
          <p:cNvSpPr txBox="1"/>
          <p:nvPr/>
        </p:nvSpPr>
        <p:spPr>
          <a:xfrm>
            <a:off x="6324600" y="762000"/>
            <a:ext cx="228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Ягудина</a:t>
            </a:r>
            <a:r>
              <a:rPr lang="ru-RU" sz="4000" dirty="0" smtClean="0"/>
              <a:t> Аделя</a:t>
            </a:r>
          </a:p>
          <a:p>
            <a:pPr algn="ctr"/>
            <a:r>
              <a:rPr lang="ru-RU" sz="4000" dirty="0" smtClean="0"/>
              <a:t>  </a:t>
            </a:r>
          </a:p>
          <a:p>
            <a:pPr algn="ctr"/>
            <a:r>
              <a:rPr lang="ru-RU" sz="4000" dirty="0" smtClean="0"/>
              <a:t>Иванов Даниил</a:t>
            </a:r>
            <a:endParaRPr lang="ru-RU" sz="4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18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066800" y="1371600"/>
            <a:ext cx="6019800" cy="4343400"/>
          </a:xfrm>
        </p:spPr>
      </p:pic>
      <p:sp>
        <p:nvSpPr>
          <p:cNvPr id="4" name="TextBox 3"/>
          <p:cNvSpPr txBox="1"/>
          <p:nvPr/>
        </p:nvSpPr>
        <p:spPr>
          <a:xfrm>
            <a:off x="6019800" y="13716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Иванов Даниил</a:t>
            </a:r>
            <a:endParaRPr lang="ru-RU" sz="4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2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71650" y="1123950"/>
            <a:ext cx="5943600" cy="44577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1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14500" y="1257300"/>
            <a:ext cx="5791200" cy="43434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2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04975" y="1190625"/>
            <a:ext cx="5867400" cy="4400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47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162800" cy="51784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1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09600"/>
            <a:ext cx="6858000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48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85800"/>
            <a:ext cx="7239000" cy="50260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9600" y="12192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663300"/>
                </a:solidFill>
              </a:rPr>
              <a:t>Конкурс.</a:t>
            </a:r>
          </a:p>
          <a:p>
            <a:pPr algn="ctr"/>
            <a:r>
              <a:rPr lang="ru-RU" sz="4800" dirty="0" err="1" smtClean="0">
                <a:solidFill>
                  <a:srgbClr val="663300"/>
                </a:solidFill>
              </a:rPr>
              <a:t>Гильманов</a:t>
            </a:r>
            <a:r>
              <a:rPr lang="ru-RU" sz="4800" dirty="0" smtClean="0">
                <a:solidFill>
                  <a:srgbClr val="663300"/>
                </a:solidFill>
              </a:rPr>
              <a:t> Тимур</a:t>
            </a:r>
          </a:p>
          <a:p>
            <a:pPr algn="ctr"/>
            <a:r>
              <a:rPr lang="ru-RU" sz="4800" dirty="0" smtClean="0">
                <a:solidFill>
                  <a:srgbClr val="663300"/>
                </a:solidFill>
              </a:rPr>
              <a:t>Иванов Даниил</a:t>
            </a:r>
          </a:p>
          <a:p>
            <a:pPr algn="ctr"/>
            <a:r>
              <a:rPr lang="ru-RU" sz="4800" dirty="0" smtClean="0">
                <a:solidFill>
                  <a:srgbClr val="663300"/>
                </a:solidFill>
              </a:rPr>
              <a:t>Ильина Екатерина </a:t>
            </a:r>
          </a:p>
          <a:p>
            <a:pPr algn="ctr"/>
            <a:r>
              <a:rPr lang="ru-RU" sz="6000" dirty="0" smtClean="0">
                <a:solidFill>
                  <a:srgbClr val="663300"/>
                </a:solidFill>
              </a:rPr>
              <a:t> 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11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09600"/>
            <a:ext cx="7315200" cy="533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935</TotalTime>
  <Words>38</Words>
  <Application>Microsoft Office PowerPoint</Application>
  <PresentationFormat>Экран (4:3)</PresentationFormat>
  <Paragraphs>19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школа!</dc:title>
  <dc:creator>Юля</dc:creator>
  <cp:lastModifiedBy>николай</cp:lastModifiedBy>
  <cp:revision>102</cp:revision>
  <dcterms:created xsi:type="dcterms:W3CDTF">2014-05-20T04:38:13Z</dcterms:created>
  <dcterms:modified xsi:type="dcterms:W3CDTF">2014-08-31T08:29:00Z</dcterms:modified>
</cp:coreProperties>
</file>