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9" r:id="rId2"/>
    <p:sldId id="469" r:id="rId3"/>
    <p:sldId id="463" r:id="rId4"/>
    <p:sldId id="464" r:id="rId5"/>
    <p:sldId id="466" r:id="rId6"/>
    <p:sldId id="468" r:id="rId7"/>
    <p:sldId id="470" r:id="rId8"/>
    <p:sldId id="471" r:id="rId9"/>
    <p:sldId id="472" r:id="rId10"/>
    <p:sldId id="459" r:id="rId11"/>
    <p:sldId id="367" r:id="rId12"/>
    <p:sldId id="377" r:id="rId13"/>
    <p:sldId id="322" r:id="rId14"/>
    <p:sldId id="323" r:id="rId15"/>
    <p:sldId id="368" r:id="rId16"/>
    <p:sldId id="457" r:id="rId17"/>
    <p:sldId id="329" r:id="rId18"/>
    <p:sldId id="327" r:id="rId19"/>
    <p:sldId id="328" r:id="rId20"/>
    <p:sldId id="460" r:id="rId21"/>
    <p:sldId id="338" r:id="rId22"/>
    <p:sldId id="386" r:id="rId23"/>
    <p:sldId id="332" r:id="rId24"/>
    <p:sldId id="333" r:id="rId25"/>
    <p:sldId id="383" r:id="rId26"/>
    <p:sldId id="334" r:id="rId27"/>
    <p:sldId id="384" r:id="rId28"/>
    <p:sldId id="389" r:id="rId29"/>
    <p:sldId id="335" r:id="rId30"/>
    <p:sldId id="331" r:id="rId31"/>
    <p:sldId id="385" r:id="rId32"/>
    <p:sldId id="337" r:id="rId33"/>
    <p:sldId id="336" r:id="rId34"/>
    <p:sldId id="390" r:id="rId35"/>
    <p:sldId id="456" r:id="rId36"/>
    <p:sldId id="309" r:id="rId37"/>
    <p:sldId id="311" r:id="rId38"/>
    <p:sldId id="312" r:id="rId39"/>
    <p:sldId id="313" r:id="rId40"/>
    <p:sldId id="314" r:id="rId41"/>
    <p:sldId id="317" r:id="rId42"/>
    <p:sldId id="318" r:id="rId43"/>
    <p:sldId id="320" r:id="rId44"/>
    <p:sldId id="458" r:id="rId45"/>
    <p:sldId id="365" r:id="rId46"/>
    <p:sldId id="325" r:id="rId47"/>
    <p:sldId id="326" r:id="rId48"/>
    <p:sldId id="449" r:id="rId49"/>
    <p:sldId id="292" r:id="rId5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A76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7" autoAdjust="0"/>
    <p:restoredTop sz="94624" autoAdjust="0"/>
  </p:normalViewPr>
  <p:slideViewPr>
    <p:cSldViewPr>
      <p:cViewPr varScale="1">
        <p:scale>
          <a:sx n="75" d="100"/>
          <a:sy n="75" d="100"/>
        </p:scale>
        <p:origin x="-7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551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31019_16161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612775"/>
            <a:ext cx="7086600" cy="5254626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3400" y="9144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Выставочный зал.  </a:t>
            </a:r>
          </a:p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 На выставке Ангелов.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19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612774"/>
            <a:ext cx="7086600" cy="51022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18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95400" y="612774"/>
            <a:ext cx="6858000" cy="51784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40124_17461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790699" y="723901"/>
            <a:ext cx="5486402" cy="4648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140124_17474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828800" y="990600"/>
            <a:ext cx="5181600" cy="4267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17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612774"/>
            <a:ext cx="7010400" cy="51784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097" y="0"/>
            <a:ext cx="9194097" cy="691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66800" y="1524000"/>
            <a:ext cx="71945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Птица счастья к 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8 марта.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14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95400" y="612774"/>
            <a:ext cx="6781800" cy="51022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16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9200" y="612774"/>
            <a:ext cx="6781800" cy="51784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15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9200" y="533400"/>
            <a:ext cx="6781800" cy="5257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95400" y="33528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Осенний праздник . 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672" y="0"/>
            <a:ext cx="9194672" cy="690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76400" y="1219200"/>
            <a:ext cx="525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Праздник «Моя семья»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12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9200" y="612774"/>
            <a:ext cx="6858000" cy="51784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4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9200" y="612774"/>
            <a:ext cx="6705600" cy="51784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6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612774"/>
            <a:ext cx="7162800" cy="51784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7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9200" y="612775"/>
            <a:ext cx="6781800" cy="517842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33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12774"/>
            <a:ext cx="7086600" cy="51784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8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612774"/>
            <a:ext cx="7239000" cy="52546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34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612774"/>
            <a:ext cx="6934200" cy="51784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3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9200" y="612774"/>
            <a:ext cx="7010400" cy="502602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9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612774"/>
            <a:ext cx="7010400" cy="51022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31011_18150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1" y="612774"/>
            <a:ext cx="7122054" cy="534154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5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609600"/>
            <a:ext cx="7162800" cy="51816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35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12774"/>
            <a:ext cx="7010400" cy="517842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11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612774"/>
            <a:ext cx="7086600" cy="517842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10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9200" y="612774"/>
            <a:ext cx="6858000" cy="502602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2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09600"/>
            <a:ext cx="7162800" cy="52578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371600" y="2589074"/>
            <a:ext cx="647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В музее истории города Оренбурга.</a:t>
            </a:r>
            <a:endParaRPr lang="ru-RU" sz="5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etImage (53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685800"/>
            <a:ext cx="7162800" cy="51054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55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09600"/>
            <a:ext cx="6934200" cy="517842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56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612774"/>
            <a:ext cx="6934200" cy="517842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57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12774"/>
            <a:ext cx="7162800" cy="51022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31011_18150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14400" y="609600"/>
            <a:ext cx="7285567" cy="5464175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54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612774"/>
            <a:ext cx="7010400" cy="5102225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59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609600"/>
            <a:ext cx="6934200" cy="51816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58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12774"/>
            <a:ext cx="7086600" cy="5102225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60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12774"/>
            <a:ext cx="7086600" cy="533082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90600" y="1981200"/>
            <a:ext cx="72976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663300"/>
                </a:solidFill>
              </a:rPr>
              <a:t>В музее  Т. Шевченко.</a:t>
            </a:r>
            <a:endParaRPr lang="ru-RU" sz="60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02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95400" y="685800"/>
            <a:ext cx="6705600" cy="50292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28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9200" y="612774"/>
            <a:ext cx="6781800" cy="510222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29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95400" y="762000"/>
            <a:ext cx="6705600" cy="5026025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9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66800" y="762001"/>
            <a:ext cx="723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Праздник стихов к </a:t>
            </a:r>
            <a:br>
              <a:rPr lang="ru-RU" sz="5400" dirty="0" smtClean="0"/>
            </a:br>
            <a:r>
              <a:rPr lang="ru-RU" sz="5400" dirty="0" smtClean="0"/>
              <a:t>120 -</a:t>
            </a:r>
            <a:r>
              <a:rPr lang="ru-RU" sz="5400" dirty="0" err="1" smtClean="0"/>
              <a:t>летию</a:t>
            </a:r>
            <a:r>
              <a:rPr lang="ru-RU" sz="5400" dirty="0" smtClean="0"/>
              <a:t>  со дня рождения </a:t>
            </a:r>
          </a:p>
          <a:p>
            <a:pPr algn="ctr"/>
            <a:r>
              <a:rPr lang="ru-RU" sz="5400" dirty="0" smtClean="0"/>
              <a:t> В.В. Маяковского.</a:t>
            </a:r>
            <a:endParaRPr lang="ru-RU" sz="5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20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9200" y="609600"/>
            <a:ext cx="6934200" cy="5181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31011_18411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609600"/>
            <a:ext cx="7227888" cy="542091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05000" y="20574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50000"/>
                  </a:schemeClr>
                </a:solidFill>
              </a:rPr>
              <a:t>Новый год! </a:t>
            </a:r>
            <a:endParaRPr lang="ru-RU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43 (2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562100" y="1181100"/>
            <a:ext cx="6019800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47 (2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485900" y="952500"/>
            <a:ext cx="6324600" cy="4876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242 (2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14400" y="612774"/>
            <a:ext cx="7315200" cy="54070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935</TotalTime>
  <Words>40</Words>
  <Application>Microsoft Office PowerPoint</Application>
  <PresentationFormat>Экран (4:3)</PresentationFormat>
  <Paragraphs>11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 школа!</dc:title>
  <dc:creator>Юля</dc:creator>
  <cp:lastModifiedBy>николай</cp:lastModifiedBy>
  <cp:revision>103</cp:revision>
  <dcterms:created xsi:type="dcterms:W3CDTF">2014-05-20T04:38:13Z</dcterms:created>
  <dcterms:modified xsi:type="dcterms:W3CDTF">2014-08-31T08:28:41Z</dcterms:modified>
</cp:coreProperties>
</file>