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445" r:id="rId11"/>
    <p:sldId id="265" r:id="rId12"/>
    <p:sldId id="267" r:id="rId13"/>
    <p:sldId id="273" r:id="rId14"/>
    <p:sldId id="274" r:id="rId15"/>
    <p:sldId id="275" r:id="rId16"/>
    <p:sldId id="277" r:id="rId17"/>
    <p:sldId id="278" r:id="rId18"/>
    <p:sldId id="279" r:id="rId19"/>
    <p:sldId id="447" r:id="rId20"/>
    <p:sldId id="269" r:id="rId21"/>
    <p:sldId id="268" r:id="rId22"/>
    <p:sldId id="272" r:id="rId23"/>
    <p:sldId id="280" r:id="rId24"/>
    <p:sldId id="448" r:id="rId25"/>
    <p:sldId id="286" r:id="rId26"/>
    <p:sldId id="358" r:id="rId27"/>
    <p:sldId id="359" r:id="rId28"/>
    <p:sldId id="361" r:id="rId29"/>
    <p:sldId id="451" r:id="rId30"/>
    <p:sldId id="381" r:id="rId31"/>
    <p:sldId id="450" r:id="rId32"/>
    <p:sldId id="287" r:id="rId33"/>
    <p:sldId id="281" r:id="rId34"/>
    <p:sldId id="288" r:id="rId35"/>
    <p:sldId id="378" r:id="rId36"/>
    <p:sldId id="284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A76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94624" autoAdjust="0"/>
  </p:normalViewPr>
  <p:slideViewPr>
    <p:cSldViewPr>
      <p:cViewPr varScale="1">
        <p:scale>
          <a:sx n="75" d="100"/>
          <a:sy n="75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55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47800" y="1524000"/>
            <a:ext cx="624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Здравствуй школа!</a:t>
            </a:r>
          </a:p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1 класс.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9200" y="1143000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3A763A"/>
                </a:solidFill>
              </a:rPr>
              <a:t>Праздник «Здравствуй осень».</a:t>
            </a:r>
            <a:endParaRPr lang="ru-RU" sz="8000" dirty="0">
              <a:solidFill>
                <a:srgbClr val="3A763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57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533400"/>
            <a:ext cx="7315200" cy="5257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09600"/>
            <a:ext cx="7239000" cy="5562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85800"/>
            <a:ext cx="7162800" cy="5181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609600"/>
            <a:ext cx="7431088" cy="5410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086600" cy="53308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12774"/>
            <a:ext cx="7162800" cy="525462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09600"/>
            <a:ext cx="7239000" cy="5410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6934200" cy="52546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1981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</a:rPr>
              <a:t>Новый год!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39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612775"/>
            <a:ext cx="7543800" cy="517842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7260" y="914400"/>
            <a:ext cx="7059940" cy="4953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85800"/>
            <a:ext cx="6781800" cy="50863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990600"/>
            <a:ext cx="7230970" cy="472440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83720" y="612775"/>
            <a:ext cx="7169680" cy="537726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24000" y="3244334"/>
            <a:ext cx="6517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2 класс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2590800" y="1828800"/>
            <a:ext cx="4754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День здоровья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30907_1239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612774"/>
            <a:ext cx="7239000" cy="517842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907_11573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239000" cy="51022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907_12472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457200"/>
            <a:ext cx="7010400" cy="5181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85800" y="1524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СДЮТЭ «Ларец знаний».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34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7086600" cy="535103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2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09600"/>
            <a:ext cx="7086600" cy="5410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5800" y="838201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663300"/>
                </a:solidFill>
              </a:rPr>
              <a:t>Праздник</a:t>
            </a:r>
            <a:br>
              <a:rPr lang="ru-RU" sz="5400" dirty="0" smtClean="0">
                <a:solidFill>
                  <a:srgbClr val="663300"/>
                </a:solidFill>
              </a:rPr>
            </a:br>
            <a:r>
              <a:rPr lang="ru-RU" sz="5400" dirty="0" smtClean="0">
                <a:solidFill>
                  <a:srgbClr val="663300"/>
                </a:solidFill>
              </a:rPr>
              <a:t>«МОЙ КРАЙ. Растения и животные нашего края.</a:t>
            </a:r>
            <a:endParaRPr lang="ru-RU" sz="5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162800" cy="510222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010400" cy="50260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612774"/>
            <a:ext cx="7315200" cy="51022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21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09600"/>
            <a:ext cx="7010400" cy="5029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85800"/>
            <a:ext cx="7239000" cy="5181600"/>
          </a:xfrm>
        </p:spPr>
      </p:pic>
    </p:spTree>
    <p:extLst>
      <p:ext uri="{BB962C8B-B14F-4D97-AF65-F5344CB8AC3E}">
        <p14:creationId xmlns="" xmlns:p14="http://schemas.microsoft.com/office/powerpoint/2010/main" val="3448529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6934200" cy="51784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533400"/>
            <a:ext cx="7086600" cy="52578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6934200" cy="5254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43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762000"/>
            <a:ext cx="71628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F143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762000"/>
            <a:ext cx="7508462" cy="512954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F144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612775"/>
            <a:ext cx="7391400" cy="51784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44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612775"/>
            <a:ext cx="7467600" cy="54832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34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533400"/>
            <a:ext cx="7391400" cy="5257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F143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612775"/>
            <a:ext cx="7239000" cy="517842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935</TotalTime>
  <Words>24</Words>
  <Application>Microsoft Office PowerPoint</Application>
  <PresentationFormat>Экран (4:3)</PresentationFormat>
  <Paragraphs>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школа!</dc:title>
  <dc:creator>Юля</dc:creator>
  <cp:lastModifiedBy>николай</cp:lastModifiedBy>
  <cp:revision>101</cp:revision>
  <dcterms:created xsi:type="dcterms:W3CDTF">2014-05-20T04:38:13Z</dcterms:created>
  <dcterms:modified xsi:type="dcterms:W3CDTF">2014-08-31T08:26:22Z</dcterms:modified>
</cp:coreProperties>
</file>