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61" r:id="rId4"/>
    <p:sldId id="260" r:id="rId5"/>
    <p:sldId id="264" r:id="rId6"/>
    <p:sldId id="263" r:id="rId7"/>
    <p:sldId id="259" r:id="rId8"/>
    <p:sldId id="258" r:id="rId9"/>
    <p:sldId id="257" r:id="rId10"/>
    <p:sldId id="25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4B753-0BE0-4B9E-8A32-976A4A397308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29.08.2014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8AE46-2750-4C2B-A6B2-8EFE6D51E0BE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247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D8B35-BC38-4DDD-9215-BEF619AA020C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29.08.2014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B8BF5-470D-42AA-914D-EDF5F32D70CE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136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6F336-0CFD-42AE-9784-28A0657EA04C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29.08.2014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E721B-C1AE-4DFD-B9C0-D0ED97FD300F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178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CB155-A6FE-4014-8E23-E1226B24CFA0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29.08.2014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421E1-D06D-4412-9C0B-67DB7C164DB3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276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BA030-83F6-47ED-A0E4-B6CB4F2A2805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29.08.2014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EFB8E-0842-408E-9287-C7A149790632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261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670C2-CCC7-494F-8200-AB25F26F10AD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29.08.2014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B9618-ABFA-483B-9AAB-D20D70A52AF7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432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0D181-559F-4119-8358-745D4E96C8E0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29.08.2014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EAA30-11BC-4210-A017-3A5731EC706B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8505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3BB89-267C-44BF-9593-2DB4BC3B0BAA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29.08.2014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D8500-61D2-4B91-B3CE-F5C796B34E65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93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3915E-868E-4D5E-801D-031D31010C92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29.08.2014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16C7F-31FE-4CB7-99EB-40994E265098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0330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356DC-AAF4-4AB9-B33E-CE4CEC5DA693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29.08.2014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AC34A-D21B-42EF-A5F8-EC4744381A01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386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CA4C3-886D-411F-A10C-6385611966C2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29.08.2014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7B617-92FB-4F26-9174-6C34FDBF9F0A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29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556A04-2191-4160-8BA7-F1F9E2FCEF5F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29.08.2014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30D7A7-0C9C-46C1-AE47-635BCD06534C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34031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libri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D:\3 класс 2013-2014 уч г\бархат_ириса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613" y="1557338"/>
            <a:ext cx="7115175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46114" y="620688"/>
            <a:ext cx="6912768" cy="648072"/>
          </a:xfrm>
          <a:prstGeom prst="rect">
            <a:avLst/>
          </a:prstGeom>
          <a:noFill/>
        </p:spPr>
        <p:txBody>
          <a:bodyPr>
            <a:prstTxWarp prst="textChevro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b="1" i="1" dirty="0">
                <a:solidFill>
                  <a:srgbClr val="7E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Georgia" panose="02040502050405020303" pitchFamily="18" charset="0"/>
              </a:rPr>
              <a:t>Бархатистый ирис</a:t>
            </a:r>
          </a:p>
        </p:txBody>
      </p:sp>
    </p:spTree>
    <p:extLst>
      <p:ext uri="{BB962C8B-B14F-4D97-AF65-F5344CB8AC3E}">
        <p14:creationId xmlns:p14="http://schemas.microsoft.com/office/powerpoint/2010/main" val="310401693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D:\3 класс 2013-2014 уч г\17302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2669">
            <a:off x="860425" y="828675"/>
            <a:ext cx="4897438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 rot="4967244">
            <a:off x="4845825" y="2953223"/>
            <a:ext cx="4874371" cy="524631"/>
          </a:xfrm>
          <a:prstGeom prst="rect">
            <a:avLst/>
          </a:prstGeom>
          <a:noFill/>
        </p:spPr>
        <p:txBody>
          <a:bodyPr vert="wordArtVert" wrap="none">
            <a:prstTxWarp prst="textCanU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  <a:effectLst>
                  <a:glow rad="101600">
                    <a:srgbClr val="009E47">
                      <a:alpha val="60000"/>
                    </a:srgbClr>
                  </a:glow>
                </a:effectLst>
                <a:latin typeface="Georgia" panose="02040502050405020303" pitchFamily="18" charset="0"/>
              </a:rPr>
              <a:t>Дикий   пион</a:t>
            </a:r>
          </a:p>
        </p:txBody>
      </p:sp>
    </p:spTree>
    <p:extLst>
      <p:ext uri="{BB962C8B-B14F-4D97-AF65-F5344CB8AC3E}">
        <p14:creationId xmlns:p14="http://schemas.microsoft.com/office/powerpoint/2010/main" val="341109990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D:\3 класс 2013-2014 уч г\nf_wild-gladiolus-keyhav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56896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 rot="4337016">
            <a:off x="4814586" y="3027113"/>
            <a:ext cx="6056847" cy="796628"/>
          </a:xfrm>
          <a:prstGeom prst="rect">
            <a:avLst/>
          </a:prstGeom>
          <a:noFill/>
        </p:spPr>
        <p:txBody>
          <a:bodyPr vert="wordArtVert" wrap="none">
            <a:prstTxWarp prst="textCascadeDown">
              <a:avLst>
                <a:gd name="adj" fmla="val 100000"/>
              </a:avLst>
            </a:prstTxWarp>
            <a:spAutoFit/>
            <a:scene3d>
              <a:camera prst="isometricLeftDown"/>
              <a:lightRig rig="threePt" dir="t"/>
            </a:scene3d>
          </a:bodyPr>
          <a:lstStyle/>
          <a:p>
            <a:pPr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anose="02040502050405020303" pitchFamily="18" charset="0"/>
              </a:rPr>
              <a:t>гладиолус</a:t>
            </a:r>
          </a:p>
        </p:txBody>
      </p:sp>
    </p:spTree>
    <p:extLst>
      <p:ext uri="{BB962C8B-B14F-4D97-AF65-F5344CB8AC3E}">
        <p14:creationId xmlns:p14="http://schemas.microsoft.com/office/powerpoint/2010/main" val="2459305845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400598"/>
            <a:ext cx="7704856" cy="1015663"/>
          </a:xfrm>
          <a:prstGeom prst="rect">
            <a:avLst/>
          </a:prstGeom>
          <a:noFill/>
        </p:spPr>
        <p:txBody>
          <a:bodyPr>
            <a:prstTxWarp prst="textPlain">
              <a:avLst/>
            </a:prstTxWarp>
            <a:spAutoFit/>
            <a:scene3d>
              <a:camera prst="isometricTopUp"/>
              <a:lightRig rig="threePt" dir="t"/>
            </a:scene3d>
          </a:bodyPr>
          <a:lstStyle/>
          <a:p>
            <a:pPr algn="ctr">
              <a:defRPr/>
            </a:pPr>
            <a:r>
              <a:rPr lang="ru-RU" sz="6000" b="1" i="1" dirty="0">
                <a:solidFill>
                  <a:srgbClr val="002060"/>
                </a:solidFill>
                <a:effectLst>
                  <a:glow rad="101600">
                    <a:srgbClr val="00B0F0">
                      <a:alpha val="60000"/>
                    </a:srgb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eorgia" panose="02040502050405020303" pitchFamily="18" charset="0"/>
              </a:rPr>
              <a:t>Экологическая</a:t>
            </a:r>
          </a:p>
        </p:txBody>
      </p:sp>
    </p:spTree>
    <p:extLst>
      <p:ext uri="{BB962C8B-B14F-4D97-AF65-F5344CB8AC3E}">
        <p14:creationId xmlns:p14="http://schemas.microsoft.com/office/powerpoint/2010/main" val="1166158603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5322887"/>
          </a:xfrm>
        </p:spPr>
        <p:txBody>
          <a:bodyPr/>
          <a:lstStyle/>
          <a:p>
            <a:pPr eaLnBrk="1" hangingPunct="1"/>
            <a:r>
              <a:rPr lang="ru-RU" altLang="ru-RU" sz="7200" b="1" i="1" smtClean="0">
                <a:solidFill>
                  <a:srgbClr val="FF0000"/>
                </a:solidFill>
                <a:latin typeface="Georgia" pitchFamily="18" charset="0"/>
              </a:rPr>
              <a:t>Красная книга –</a:t>
            </a:r>
            <a:br>
              <a:rPr lang="ru-RU" altLang="ru-RU" sz="7200" b="1" i="1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altLang="ru-RU" sz="7200" b="1" i="1" smtClean="0">
                <a:solidFill>
                  <a:srgbClr val="FF0000"/>
                </a:solidFill>
                <a:latin typeface="Georgia" pitchFamily="18" charset="0"/>
              </a:rPr>
              <a:t>сигнал тревоги и опасности</a:t>
            </a:r>
          </a:p>
        </p:txBody>
      </p:sp>
    </p:spTree>
    <p:extLst>
      <p:ext uri="{BB962C8B-B14F-4D97-AF65-F5344CB8AC3E}">
        <p14:creationId xmlns:p14="http://schemas.microsoft.com/office/powerpoint/2010/main" val="80552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D:\3 класс 2013-2014 уч г\nymphae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38" y="1628775"/>
            <a:ext cx="8128000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620688"/>
            <a:ext cx="7810336" cy="523220"/>
          </a:xfrm>
          <a:prstGeom prst="rect">
            <a:avLst/>
          </a:prstGeom>
          <a:noFill/>
        </p:spPr>
        <p:txBody>
          <a:bodyPr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b="1" i="1" dirty="0">
                <a:solidFill>
                  <a:srgbClr val="C00000"/>
                </a:solidFill>
                <a:effectLst>
                  <a:glow rad="101600">
                    <a:schemeClr val="accent5">
                      <a:lumMod val="60000"/>
                      <a:lumOff val="40000"/>
                      <a:alpha val="6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Кувшинка белая</a:t>
            </a:r>
          </a:p>
        </p:txBody>
      </p:sp>
    </p:spTree>
    <p:extLst>
      <p:ext uri="{BB962C8B-B14F-4D97-AF65-F5344CB8AC3E}">
        <p14:creationId xmlns:p14="http://schemas.microsoft.com/office/powerpoint/2010/main" val="57182924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3" descr="D:\3 класс 2013-2014 уч г\76805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27"/>
          <a:stretch>
            <a:fillRect/>
          </a:stretch>
        </p:blipFill>
        <p:spPr bwMode="auto">
          <a:xfrm>
            <a:off x="468313" y="1204913"/>
            <a:ext cx="8280400" cy="531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 rot="20973012">
            <a:off x="932816" y="1199205"/>
            <a:ext cx="4513972" cy="539790"/>
          </a:xfrm>
          <a:prstGeom prst="rect">
            <a:avLst/>
          </a:prstGeom>
          <a:noFill/>
        </p:spPr>
        <p:txBody>
          <a:bodyPr>
            <a:prstTxWarp prst="textDeflateBottom">
              <a:avLst>
                <a:gd name="adj" fmla="val 100000"/>
              </a:avLst>
            </a:prstTxWarp>
            <a:spAutoFit/>
            <a:scene3d>
              <a:camera prst="isometricOffAxis1Righ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000066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orgia" panose="02040502050405020303" pitchFamily="18" charset="0"/>
              </a:rPr>
              <a:t>камыш</a:t>
            </a:r>
          </a:p>
        </p:txBody>
      </p:sp>
    </p:spTree>
    <p:extLst>
      <p:ext uri="{BB962C8B-B14F-4D97-AF65-F5344CB8AC3E}">
        <p14:creationId xmlns:p14="http://schemas.microsoft.com/office/powerpoint/2010/main" val="2972777346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222538"/>
            <a:ext cx="8604448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3200" b="1" i="1" dirty="0">
                <a:solidFill>
                  <a:srgbClr val="7E0000"/>
                </a:solidFill>
                <a:latin typeface="Georgia" panose="02040502050405020303" pitchFamily="18" charset="0"/>
              </a:rPr>
              <a:t>Не кричи, не разговаривай громко, не включай громко музыку.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3850" y="1533525"/>
            <a:ext cx="79216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ü"/>
            </a:pPr>
            <a:r>
              <a:rPr lang="ru-RU" altLang="ru-RU" sz="3200" b="1" i="1">
                <a:solidFill>
                  <a:srgbClr val="7E0000"/>
                </a:solidFill>
                <a:latin typeface="Georgia" pitchFamily="18" charset="0"/>
              </a:rPr>
              <a:t>Не взбалтывай воду.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3850" y="2303463"/>
            <a:ext cx="79200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ü"/>
            </a:pPr>
            <a:r>
              <a:rPr lang="ru-RU" altLang="ru-RU" sz="3200" b="1" i="1">
                <a:solidFill>
                  <a:srgbClr val="7E0000"/>
                </a:solidFill>
                <a:latin typeface="Georgia" pitchFamily="18" charset="0"/>
              </a:rPr>
              <a:t>Не распугивай лягушек.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8638" y="3213100"/>
            <a:ext cx="7921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ü"/>
            </a:pPr>
            <a:r>
              <a:rPr lang="ru-RU" altLang="ru-RU" sz="3200" b="1" i="1">
                <a:solidFill>
                  <a:srgbClr val="7E0000"/>
                </a:solidFill>
                <a:latin typeface="Georgia" pitchFamily="18" charset="0"/>
              </a:rPr>
              <a:t>Не срывай кувшинки.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3850" y="4149725"/>
            <a:ext cx="901541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ü"/>
            </a:pPr>
            <a:r>
              <a:rPr lang="ru-RU" altLang="ru-RU" sz="3200" b="1" i="1">
                <a:solidFill>
                  <a:srgbClr val="7E0000"/>
                </a:solidFill>
                <a:latin typeface="Georgia" pitchFamily="18" charset="0"/>
              </a:rPr>
              <a:t>Не ломай ветки деревьев на берегу реки.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34963" y="5594350"/>
            <a:ext cx="8723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ü"/>
            </a:pPr>
            <a:r>
              <a:rPr lang="ru-RU" altLang="ru-RU" sz="3200" b="1" i="1">
                <a:solidFill>
                  <a:srgbClr val="7E0000"/>
                </a:solidFill>
                <a:latin typeface="Georgia" pitchFamily="18" charset="0"/>
              </a:rPr>
              <a:t>Не оставляй мусор после отдыха.</a:t>
            </a:r>
          </a:p>
        </p:txBody>
      </p:sp>
    </p:spTree>
    <p:extLst>
      <p:ext uri="{BB962C8B-B14F-4D97-AF65-F5344CB8AC3E}">
        <p14:creationId xmlns:p14="http://schemas.microsoft.com/office/powerpoint/2010/main" val="4647824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836613"/>
            <a:ext cx="8686800" cy="4819650"/>
          </a:xfrm>
        </p:spPr>
        <p:txBody>
          <a:bodyPr/>
          <a:lstStyle/>
          <a:p>
            <a:pPr eaLnBrk="1" hangingPunct="1"/>
            <a:r>
              <a:rPr lang="ru-RU" altLang="ru-RU" sz="6600" b="1" i="1" u="sng" smtClean="0">
                <a:solidFill>
                  <a:srgbClr val="FF0000"/>
                </a:solidFill>
                <a:latin typeface="Georgia" pitchFamily="18" charset="0"/>
              </a:rPr>
              <a:t>Берегите</a:t>
            </a:r>
            <a:r>
              <a:rPr lang="ru-RU" altLang="ru-RU" sz="6600" b="1" i="1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altLang="ru-RU" sz="6600" b="1" i="1" u="sng" smtClean="0">
                <a:solidFill>
                  <a:srgbClr val="FF0000"/>
                </a:solidFill>
                <a:latin typeface="Georgia" pitchFamily="18" charset="0"/>
              </a:rPr>
              <a:t>природу</a:t>
            </a:r>
            <a:r>
              <a:rPr lang="ru-RU" altLang="ru-RU" sz="6600" b="1" i="1" smtClean="0">
                <a:solidFill>
                  <a:srgbClr val="FF0000"/>
                </a:solidFill>
                <a:latin typeface="Georgia" pitchFamily="18" charset="0"/>
              </a:rPr>
              <a:t>!</a:t>
            </a:r>
            <a:br>
              <a:rPr lang="ru-RU" altLang="ru-RU" sz="6600" b="1" i="1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altLang="ru-RU" sz="6600" b="1" i="1" smtClean="0">
                <a:solidFill>
                  <a:srgbClr val="FF0000"/>
                </a:solidFill>
                <a:latin typeface="Georgia" pitchFamily="18" charset="0"/>
              </a:rPr>
              <a:t>Она отплатит вам своей красотой и богатством</a:t>
            </a:r>
          </a:p>
        </p:txBody>
      </p:sp>
    </p:spTree>
    <p:extLst>
      <p:ext uri="{BB962C8B-B14F-4D97-AF65-F5344CB8AC3E}">
        <p14:creationId xmlns:p14="http://schemas.microsoft.com/office/powerpoint/2010/main" val="129989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Красная книга – сигнал тревоги и опасности</vt:lpstr>
      <vt:lpstr>Презентация PowerPoint</vt:lpstr>
      <vt:lpstr>Презентация PowerPoint</vt:lpstr>
      <vt:lpstr>Презентация PowerPoint</vt:lpstr>
      <vt:lpstr>Берегите природу! Она отплатит вам своей красотой и богатством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2014-08-29T18:06:04Z</dcterms:created>
  <dcterms:modified xsi:type="dcterms:W3CDTF">2014-08-29T18:08:48Z</dcterms:modified>
</cp:coreProperties>
</file>