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0" r:id="rId4"/>
    <p:sldId id="259" r:id="rId5"/>
    <p:sldId id="258" r:id="rId6"/>
    <p:sldId id="257" r:id="rId7"/>
    <p:sldId id="25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052736"/>
            <a:ext cx="8208912" cy="2800767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ru-RU" sz="8800" b="1" i="1" dirty="0">
                <a:solidFill>
                  <a:srgbClr val="000066"/>
                </a:solidFill>
                <a:latin typeface="Georgia" panose="02040502050405020303" pitchFamily="18" charset="0"/>
              </a:rPr>
              <a:t>Историческая</a:t>
            </a:r>
          </a:p>
        </p:txBody>
      </p:sp>
    </p:spTree>
    <p:extLst>
      <p:ext uri="{BB962C8B-B14F-4D97-AF65-F5344CB8AC3E}">
        <p14:creationId xmlns:p14="http://schemas.microsoft.com/office/powerpoint/2010/main" val="379058321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3 класс 2013-2014 уч г\6_26_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01073">
            <a:off x="2478088" y="1374775"/>
            <a:ext cx="4592637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 rot="-315840">
            <a:off x="1373188" y="260350"/>
            <a:ext cx="655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7200" b="1" i="1">
                <a:solidFill>
                  <a:schemeClr val="tx1"/>
                </a:solidFill>
                <a:latin typeface="Monotype Corsiva" pitchFamily="66" charset="0"/>
              </a:rPr>
              <a:t>Степан Разин</a:t>
            </a:r>
          </a:p>
        </p:txBody>
      </p:sp>
    </p:spTree>
    <p:extLst>
      <p:ext uri="{BB962C8B-B14F-4D97-AF65-F5344CB8AC3E}">
        <p14:creationId xmlns:p14="http://schemas.microsoft.com/office/powerpoint/2010/main" val="21092430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3 класс 2013-2014 уч г\46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0090">
            <a:off x="2700338" y="1844675"/>
            <a:ext cx="417512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 rot="-438716">
            <a:off x="827088" y="620713"/>
            <a:ext cx="7705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7200" b="1" i="1">
                <a:solidFill>
                  <a:srgbClr val="034542"/>
                </a:solidFill>
                <a:latin typeface="Monotype Corsiva" pitchFamily="66" charset="0"/>
              </a:rPr>
              <a:t>Емельян Пугачёв</a:t>
            </a:r>
          </a:p>
        </p:txBody>
      </p:sp>
    </p:spTree>
    <p:extLst>
      <p:ext uri="{BB962C8B-B14F-4D97-AF65-F5344CB8AC3E}">
        <p14:creationId xmlns:p14="http://schemas.microsoft.com/office/powerpoint/2010/main" val="3104592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3 класс 2013-2014 уч г\Pojarsk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4813"/>
            <a:ext cx="4762500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20568746">
            <a:off x="1499213" y="332657"/>
            <a:ext cx="864660" cy="6363840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ru-RU" sz="4000" b="1" i="1" dirty="0">
                <a:solidFill>
                  <a:srgbClr val="680000"/>
                </a:solidFill>
                <a:latin typeface="Georgia" panose="02040502050405020303" pitchFamily="18" charset="0"/>
              </a:rPr>
              <a:t>Пожарский</a:t>
            </a:r>
          </a:p>
        </p:txBody>
      </p:sp>
    </p:spTree>
    <p:extLst>
      <p:ext uri="{BB962C8B-B14F-4D97-AF65-F5344CB8AC3E}">
        <p14:creationId xmlns:p14="http://schemas.microsoft.com/office/powerpoint/2010/main" val="1058191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3 класс 2013-2014 уч г\7_06.02.13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1000"/>
            <a:ext cx="4419600" cy="628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4643438" y="692150"/>
            <a:ext cx="439261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800" b="1" i="1">
                <a:solidFill>
                  <a:srgbClr val="C00000"/>
                </a:solidFill>
                <a:latin typeface="Georgia" pitchFamily="18" charset="0"/>
              </a:rPr>
              <a:t>Фёдор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4800" b="1" i="1">
              <a:solidFill>
                <a:srgbClr val="C00000"/>
              </a:solidFill>
              <a:latin typeface="Georgia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800" b="1" i="1">
                <a:solidFill>
                  <a:srgbClr val="C00000"/>
                </a:solidFill>
                <a:latin typeface="Georgia" pitchFamily="18" charset="0"/>
              </a:rPr>
              <a:t>Иванович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4800" b="1" i="1">
              <a:solidFill>
                <a:srgbClr val="C00000"/>
              </a:solidFill>
              <a:latin typeface="Georgia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800" b="1" i="1">
                <a:solidFill>
                  <a:srgbClr val="C00000"/>
                </a:solidFill>
                <a:latin typeface="Georgia" pitchFamily="18" charset="0"/>
              </a:rPr>
              <a:t>Шаляпин</a:t>
            </a:r>
          </a:p>
        </p:txBody>
      </p:sp>
    </p:spTree>
    <p:extLst>
      <p:ext uri="{BB962C8B-B14F-4D97-AF65-F5344CB8AC3E}">
        <p14:creationId xmlns:p14="http://schemas.microsoft.com/office/powerpoint/2010/main" val="182219701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3 класс 2013-2014 уч г\0_84ace_fc587b6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12763"/>
            <a:ext cx="2763837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79388" y="4724400"/>
            <a:ext cx="24114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i="1">
                <a:solidFill>
                  <a:srgbClr val="C00000"/>
                </a:solidFill>
                <a:latin typeface="Georgia" pitchFamily="18" charset="0"/>
              </a:rPr>
              <a:t>Алексей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i="1">
                <a:solidFill>
                  <a:srgbClr val="C00000"/>
                </a:solidFill>
                <a:latin typeface="Georgia" pitchFamily="18" charset="0"/>
              </a:rPr>
              <a:t>Саврасов</a:t>
            </a:r>
          </a:p>
        </p:txBody>
      </p:sp>
      <p:pic>
        <p:nvPicPr>
          <p:cNvPr id="17412" name="Picture 3" descr="D:\3 класс 2013-2014 уч г\image002-17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977900"/>
            <a:ext cx="3306763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3070225" y="5373688"/>
            <a:ext cx="2413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i="1">
                <a:solidFill>
                  <a:srgbClr val="C00000"/>
                </a:solidFill>
                <a:latin typeface="Georgia" pitchFamily="18" charset="0"/>
              </a:rPr>
              <a:t>Илья Репин</a:t>
            </a:r>
          </a:p>
        </p:txBody>
      </p:sp>
      <p:pic>
        <p:nvPicPr>
          <p:cNvPr id="17414" name="Picture 4" descr="D:\3 класс 2013-2014 уч г\i-7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1700213"/>
            <a:ext cx="3095625" cy="40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3"/>
          <p:cNvSpPr txBox="1">
            <a:spLocks noChangeArrowheads="1"/>
          </p:cNvSpPr>
          <p:nvPr/>
        </p:nvSpPr>
        <p:spPr bwMode="auto">
          <a:xfrm>
            <a:off x="6084888" y="5803900"/>
            <a:ext cx="28797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>
                <a:solidFill>
                  <a:srgbClr val="C00000"/>
                </a:solidFill>
                <a:latin typeface="Georgia" pitchFamily="18" charset="0"/>
              </a:rPr>
              <a:t>Исаак Левитан</a:t>
            </a:r>
          </a:p>
        </p:txBody>
      </p:sp>
    </p:spTree>
    <p:extLst>
      <p:ext uri="{BB962C8B-B14F-4D97-AF65-F5344CB8AC3E}">
        <p14:creationId xmlns:p14="http://schemas.microsoft.com/office/powerpoint/2010/main" val="19930938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3 класс 2013-2014 уч г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813593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258888" y="5732463"/>
            <a:ext cx="76342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400" b="1" i="1">
                <a:solidFill>
                  <a:srgbClr val="C00000"/>
                </a:solidFill>
                <a:latin typeface="Georgia" pitchFamily="18" charset="0"/>
              </a:rPr>
              <a:t>Лидия Русланова</a:t>
            </a:r>
          </a:p>
        </p:txBody>
      </p:sp>
    </p:spTree>
    <p:extLst>
      <p:ext uri="{BB962C8B-B14F-4D97-AF65-F5344CB8AC3E}">
        <p14:creationId xmlns:p14="http://schemas.microsoft.com/office/powerpoint/2010/main" val="19512262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2014-08-29T18:33:06Z</dcterms:created>
  <dcterms:modified xsi:type="dcterms:W3CDTF">2014-08-29T18:35:04Z</dcterms:modified>
</cp:coreProperties>
</file>