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3" r:id="rId4"/>
    <p:sldId id="256" r:id="rId5"/>
    <p:sldId id="259" r:id="rId6"/>
    <p:sldId id="260" r:id="rId7"/>
    <p:sldId id="26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00" autoAdjust="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tolkslovar.ru/s2015.html" TargetMode="External"/><Relationship Id="rId1" Type="http://schemas.openxmlformats.org/officeDocument/2006/relationships/hyperlink" Target="http://tolkslovar.ru/k5548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9C22B-A4A5-49EA-A175-D1868E48139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53B3BE-FC53-4E65-8BDA-58AA6770E5B6}">
      <dgm:prSet custT="1"/>
      <dgm:spPr/>
      <dgm:t>
        <a:bodyPr/>
        <a:lstStyle/>
        <a:p>
          <a:pPr algn="ctr" rtl="0"/>
          <a:r>
            <a:rPr lang="ru-RU" sz="1800" dirty="0" smtClean="0">
              <a:latin typeface="Arial Black" pitchFamily="34" charset="0"/>
            </a:rPr>
            <a:t>Какие книги считаются научными? </a:t>
          </a:r>
          <a:endParaRPr lang="ru-RU" sz="1800" dirty="0">
            <a:latin typeface="Arial Black" pitchFamily="34" charset="0"/>
          </a:endParaRPr>
        </a:p>
      </dgm:t>
    </dgm:pt>
    <dgm:pt modelId="{5E4556E1-062A-474A-AC41-B6B5CF205491}" type="parTrans" cxnId="{F51CBED2-5580-40DF-9039-43C7606E4963}">
      <dgm:prSet/>
      <dgm:spPr/>
      <dgm:t>
        <a:bodyPr/>
        <a:lstStyle/>
        <a:p>
          <a:endParaRPr lang="ru-RU"/>
        </a:p>
      </dgm:t>
    </dgm:pt>
    <dgm:pt modelId="{E43A572C-AF2D-4827-9480-0B706678601E}" type="sibTrans" cxnId="{F51CBED2-5580-40DF-9039-43C7606E4963}">
      <dgm:prSet/>
      <dgm:spPr/>
      <dgm:t>
        <a:bodyPr/>
        <a:lstStyle/>
        <a:p>
          <a:endParaRPr lang="ru-RU"/>
        </a:p>
      </dgm:t>
    </dgm:pt>
    <dgm:pt modelId="{AD56C9C5-EDC6-40C9-BAF4-047AFC42D7FB}" type="pres">
      <dgm:prSet presAssocID="{2219C22B-A4A5-49EA-A175-D1868E48139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3C9DA-D455-43D6-A81C-EAD569B21331}" type="pres">
      <dgm:prSet presAssocID="{2553B3BE-FC53-4E65-8BDA-58AA6770E5B6}" presName="circ1TxSh" presStyleLbl="vennNode1" presStyleIdx="0" presStyleCnt="1" custScaleX="148146" custLinFactNeighborX="22221" custLinFactNeighborY="-18519"/>
      <dgm:spPr/>
      <dgm:t>
        <a:bodyPr/>
        <a:lstStyle/>
        <a:p>
          <a:endParaRPr lang="ru-RU"/>
        </a:p>
      </dgm:t>
    </dgm:pt>
  </dgm:ptLst>
  <dgm:cxnLst>
    <dgm:cxn modelId="{D45A37C8-AE89-4F1B-A6CF-F8B33ADE3649}" type="presOf" srcId="{2553B3BE-FC53-4E65-8BDA-58AA6770E5B6}" destId="{E8C3C9DA-D455-43D6-A81C-EAD569B21331}" srcOrd="0" destOrd="0" presId="urn:microsoft.com/office/officeart/2005/8/layout/venn1"/>
    <dgm:cxn modelId="{F51CBED2-5580-40DF-9039-43C7606E4963}" srcId="{2219C22B-A4A5-49EA-A175-D1868E481396}" destId="{2553B3BE-FC53-4E65-8BDA-58AA6770E5B6}" srcOrd="0" destOrd="0" parTransId="{5E4556E1-062A-474A-AC41-B6B5CF205491}" sibTransId="{E43A572C-AF2D-4827-9480-0B706678601E}"/>
    <dgm:cxn modelId="{A739BFBF-F953-43CF-98E4-72530B091FC3}" type="presOf" srcId="{2219C22B-A4A5-49EA-A175-D1868E481396}" destId="{AD56C9C5-EDC6-40C9-BAF4-047AFC42D7FB}" srcOrd="0" destOrd="0" presId="urn:microsoft.com/office/officeart/2005/8/layout/venn1"/>
    <dgm:cxn modelId="{C1D49734-D7AB-4ABE-A515-F408E4B9B6DD}" type="presParOf" srcId="{AD56C9C5-EDC6-40C9-BAF4-047AFC42D7FB}" destId="{E8C3C9DA-D455-43D6-A81C-EAD569B21331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1EC75-93BA-4675-9D66-09E35FBB104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5A0DC-DD0F-4FB4-B215-69DDF0E78833}">
      <dgm:prSet custT="1"/>
      <dgm:spPr/>
      <dgm:t>
        <a:bodyPr/>
        <a:lstStyle/>
        <a:p>
          <a:pPr rtl="0"/>
          <a:r>
            <a:rPr lang="ru-RU" sz="1800" b="1" dirty="0" smtClean="0">
              <a:latin typeface="Arial Black" pitchFamily="34" charset="0"/>
            </a:rPr>
            <a:t>Где найти нужную информацию?</a:t>
          </a:r>
          <a:endParaRPr lang="ru-RU" sz="1800" b="1" dirty="0">
            <a:latin typeface="Arial Black" pitchFamily="34" charset="0"/>
          </a:endParaRPr>
        </a:p>
      </dgm:t>
    </dgm:pt>
    <dgm:pt modelId="{D394FBF9-41F2-4A91-BEA1-B37946D224C0}" type="parTrans" cxnId="{BDA3CFDD-24E5-475B-BE2E-78C9ECF21014}">
      <dgm:prSet/>
      <dgm:spPr/>
      <dgm:t>
        <a:bodyPr/>
        <a:lstStyle/>
        <a:p>
          <a:endParaRPr lang="ru-RU"/>
        </a:p>
      </dgm:t>
    </dgm:pt>
    <dgm:pt modelId="{E1460A5C-4B1E-496B-8FE3-433D616E1489}" type="sibTrans" cxnId="{BDA3CFDD-24E5-475B-BE2E-78C9ECF21014}">
      <dgm:prSet/>
      <dgm:spPr/>
      <dgm:t>
        <a:bodyPr/>
        <a:lstStyle/>
        <a:p>
          <a:endParaRPr lang="ru-RU"/>
        </a:p>
      </dgm:t>
    </dgm:pt>
    <dgm:pt modelId="{938BD202-FC24-4D9A-ABB9-7E4117BD890F}" type="pres">
      <dgm:prSet presAssocID="{CEA1EC75-93BA-4675-9D66-09E35FBB104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A789FA-5892-4A41-99A1-FD14EC39B4B7}" type="pres">
      <dgm:prSet presAssocID="{F565A0DC-DD0F-4FB4-B215-69DDF0E78833}" presName="circ1TxSh" presStyleLbl="vennNode1" presStyleIdx="0" presStyleCnt="1" custScaleX="178259" custLinFactNeighborX="26085" custLinFactNeighborY="-17390"/>
      <dgm:spPr/>
      <dgm:t>
        <a:bodyPr/>
        <a:lstStyle/>
        <a:p>
          <a:endParaRPr lang="ru-RU"/>
        </a:p>
      </dgm:t>
    </dgm:pt>
  </dgm:ptLst>
  <dgm:cxnLst>
    <dgm:cxn modelId="{12B980D7-D4B4-4EBD-B191-F451562466CC}" type="presOf" srcId="{CEA1EC75-93BA-4675-9D66-09E35FBB1049}" destId="{938BD202-FC24-4D9A-ABB9-7E4117BD890F}" srcOrd="0" destOrd="0" presId="urn:microsoft.com/office/officeart/2005/8/layout/venn1"/>
    <dgm:cxn modelId="{BDA3CFDD-24E5-475B-BE2E-78C9ECF21014}" srcId="{CEA1EC75-93BA-4675-9D66-09E35FBB1049}" destId="{F565A0DC-DD0F-4FB4-B215-69DDF0E78833}" srcOrd="0" destOrd="0" parTransId="{D394FBF9-41F2-4A91-BEA1-B37946D224C0}" sibTransId="{E1460A5C-4B1E-496B-8FE3-433D616E1489}"/>
    <dgm:cxn modelId="{C6ECDA0F-DDE8-42BA-9AF1-9096CF0179F6}" type="presOf" srcId="{F565A0DC-DD0F-4FB4-B215-69DDF0E78833}" destId="{18A789FA-5892-4A41-99A1-FD14EC39B4B7}" srcOrd="0" destOrd="0" presId="urn:microsoft.com/office/officeart/2005/8/layout/venn1"/>
    <dgm:cxn modelId="{1FF9C892-4E06-4F0D-A206-6DD4CD438359}" type="presParOf" srcId="{938BD202-FC24-4D9A-ABB9-7E4117BD890F}" destId="{18A789FA-5892-4A41-99A1-FD14EC39B4B7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D9543-1B73-4152-B460-91A327BE145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764B2-32BA-476A-81F5-D5C209EF55E9}">
      <dgm:prSet custT="1"/>
      <dgm:spPr/>
      <dgm:t>
        <a:bodyPr/>
        <a:lstStyle/>
        <a:p>
          <a:pPr rtl="0"/>
          <a:r>
            <a:rPr lang="ru-RU" sz="1800" dirty="0" smtClean="0">
              <a:latin typeface="Arial Black" pitchFamily="34" charset="0"/>
            </a:rPr>
            <a:t>Какие книги используют исследователи</a:t>
          </a:r>
          <a:r>
            <a:rPr lang="ru-RU" sz="1800" dirty="0" smtClean="0"/>
            <a:t>?</a:t>
          </a:r>
          <a:endParaRPr lang="ru-RU" sz="1800" dirty="0"/>
        </a:p>
      </dgm:t>
    </dgm:pt>
    <dgm:pt modelId="{1054B58F-E88B-424B-8271-61489877EF6E}" type="parTrans" cxnId="{05070CCB-B7A2-4EA4-9832-B12EE83E2C50}">
      <dgm:prSet/>
      <dgm:spPr/>
      <dgm:t>
        <a:bodyPr/>
        <a:lstStyle/>
        <a:p>
          <a:endParaRPr lang="ru-RU"/>
        </a:p>
      </dgm:t>
    </dgm:pt>
    <dgm:pt modelId="{7927DBD7-F8D4-471B-BD8D-2FEEFF6BA15E}" type="sibTrans" cxnId="{05070CCB-B7A2-4EA4-9832-B12EE83E2C50}">
      <dgm:prSet/>
      <dgm:spPr/>
      <dgm:t>
        <a:bodyPr/>
        <a:lstStyle/>
        <a:p>
          <a:endParaRPr lang="ru-RU"/>
        </a:p>
      </dgm:t>
    </dgm:pt>
    <dgm:pt modelId="{B9FF9BA7-B0D2-4005-8C05-3EF24E2BE338}" type="pres">
      <dgm:prSet presAssocID="{198D9543-1B73-4152-B460-91A327BE145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5E37A9-65FB-4527-A5B1-7E3922F953C0}" type="pres">
      <dgm:prSet presAssocID="{2FD764B2-32BA-476A-81F5-D5C209EF55E9}" presName="circ1TxSh" presStyleLbl="vennNode1" presStyleIdx="0" presStyleCnt="1" custScaleX="185688" custLinFactNeighborX="-54775" custLinFactNeighborY="-23808"/>
      <dgm:spPr/>
      <dgm:t>
        <a:bodyPr/>
        <a:lstStyle/>
        <a:p>
          <a:endParaRPr lang="ru-RU"/>
        </a:p>
      </dgm:t>
    </dgm:pt>
  </dgm:ptLst>
  <dgm:cxnLst>
    <dgm:cxn modelId="{5DFB3030-91D1-4F2D-9834-13B122A6E5B3}" type="presOf" srcId="{2FD764B2-32BA-476A-81F5-D5C209EF55E9}" destId="{185E37A9-65FB-4527-A5B1-7E3922F953C0}" srcOrd="0" destOrd="0" presId="urn:microsoft.com/office/officeart/2005/8/layout/venn1"/>
    <dgm:cxn modelId="{05070CCB-B7A2-4EA4-9832-B12EE83E2C50}" srcId="{198D9543-1B73-4152-B460-91A327BE1452}" destId="{2FD764B2-32BA-476A-81F5-D5C209EF55E9}" srcOrd="0" destOrd="0" parTransId="{1054B58F-E88B-424B-8271-61489877EF6E}" sibTransId="{7927DBD7-F8D4-471B-BD8D-2FEEFF6BA15E}"/>
    <dgm:cxn modelId="{FE76EAEE-AC89-4771-8E54-CA8883C44C73}" type="presOf" srcId="{198D9543-1B73-4152-B460-91A327BE1452}" destId="{B9FF9BA7-B0D2-4005-8C05-3EF24E2BE338}" srcOrd="0" destOrd="0" presId="urn:microsoft.com/office/officeart/2005/8/layout/venn1"/>
    <dgm:cxn modelId="{6D1D7A3D-1102-4C9A-9E1F-31CFD7742E24}" type="presParOf" srcId="{B9FF9BA7-B0D2-4005-8C05-3EF24E2BE338}" destId="{185E37A9-65FB-4527-A5B1-7E3922F953C0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8E79B-1739-484B-B533-93E4B16EFC4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0C5B7-2549-4AAD-B131-801BD32515F6}">
      <dgm:prSet custT="1"/>
      <dgm:spPr/>
      <dgm:t>
        <a:bodyPr/>
        <a:lstStyle/>
        <a:p>
          <a:pPr rtl="0"/>
          <a:r>
            <a:rPr lang="ru-RU" sz="1800" dirty="0" smtClean="0">
              <a:latin typeface="Arial Black" pitchFamily="34" charset="0"/>
            </a:rPr>
            <a:t>Что такое: справочник, </a:t>
          </a:r>
          <a:r>
            <a:rPr lang="ru-RU" sz="1800" dirty="0" err="1" smtClean="0">
              <a:latin typeface="Arial Black" pitchFamily="34" charset="0"/>
            </a:rPr>
            <a:t>энциклопедия,словарь</a:t>
          </a:r>
          <a:r>
            <a:rPr lang="ru-RU" sz="1800" dirty="0" smtClean="0">
              <a:latin typeface="Arial Black" pitchFamily="34" charset="0"/>
            </a:rPr>
            <a:t>? </a:t>
          </a:r>
          <a:endParaRPr lang="ru-RU" sz="1800" dirty="0">
            <a:latin typeface="Arial Black" pitchFamily="34" charset="0"/>
          </a:endParaRPr>
        </a:p>
      </dgm:t>
    </dgm:pt>
    <dgm:pt modelId="{B7CF3CD7-A32E-4761-8CF1-0184CFC49FD8}" type="parTrans" cxnId="{42191E46-24BF-4F9F-869A-A3B1160277EF}">
      <dgm:prSet/>
      <dgm:spPr/>
      <dgm:t>
        <a:bodyPr/>
        <a:lstStyle/>
        <a:p>
          <a:endParaRPr lang="ru-RU"/>
        </a:p>
      </dgm:t>
    </dgm:pt>
    <dgm:pt modelId="{5390709C-F92F-4175-9638-3B89B63B468D}" type="sibTrans" cxnId="{42191E46-24BF-4F9F-869A-A3B1160277EF}">
      <dgm:prSet/>
      <dgm:spPr/>
      <dgm:t>
        <a:bodyPr/>
        <a:lstStyle/>
        <a:p>
          <a:endParaRPr lang="ru-RU"/>
        </a:p>
      </dgm:t>
    </dgm:pt>
    <dgm:pt modelId="{F2AAFAED-1A12-47A0-B8CC-0DF94C4BD376}" type="pres">
      <dgm:prSet presAssocID="{3638E79B-1739-484B-B533-93E4B16EFC4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032CD4-9EC7-454B-ABD7-1E4F7A43EE2A}" type="pres">
      <dgm:prSet presAssocID="{9610C5B7-2549-4AAD-B131-801BD32515F6}" presName="circ1TxSh" presStyleLbl="vennNode1" presStyleIdx="0" presStyleCnt="1" custScaleX="169565" custLinFactNeighborX="-47826" custLinFactNeighborY="-30435"/>
      <dgm:spPr/>
      <dgm:t>
        <a:bodyPr/>
        <a:lstStyle/>
        <a:p>
          <a:endParaRPr lang="ru-RU"/>
        </a:p>
      </dgm:t>
    </dgm:pt>
  </dgm:ptLst>
  <dgm:cxnLst>
    <dgm:cxn modelId="{4992E0CC-7BD8-45D9-924D-81928F558BCC}" type="presOf" srcId="{3638E79B-1739-484B-B533-93E4B16EFC4B}" destId="{F2AAFAED-1A12-47A0-B8CC-0DF94C4BD376}" srcOrd="0" destOrd="0" presId="urn:microsoft.com/office/officeart/2005/8/layout/venn1"/>
    <dgm:cxn modelId="{42191E46-24BF-4F9F-869A-A3B1160277EF}" srcId="{3638E79B-1739-484B-B533-93E4B16EFC4B}" destId="{9610C5B7-2549-4AAD-B131-801BD32515F6}" srcOrd="0" destOrd="0" parTransId="{B7CF3CD7-A32E-4761-8CF1-0184CFC49FD8}" sibTransId="{5390709C-F92F-4175-9638-3B89B63B468D}"/>
    <dgm:cxn modelId="{8E58D711-C82E-405C-95B3-6169436A70A5}" type="presOf" srcId="{9610C5B7-2549-4AAD-B131-801BD32515F6}" destId="{A5032CD4-9EC7-454B-ABD7-1E4F7A43EE2A}" srcOrd="0" destOrd="0" presId="urn:microsoft.com/office/officeart/2005/8/layout/venn1"/>
    <dgm:cxn modelId="{49AFC9F5-9139-4275-979C-A2293A521563}" type="presParOf" srcId="{F2AAFAED-1A12-47A0-B8CC-0DF94C4BD376}" destId="{A5032CD4-9EC7-454B-ABD7-1E4F7A43EE2A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3B511-B131-46E0-AF40-24BEAECD814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CEFB8-A647-44F9-A796-96F203B5A0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dirty="0" smtClean="0">
              <a:latin typeface="Arial Black" pitchFamily="34" charset="0"/>
            </a:rPr>
            <a:t>Справочник - </a:t>
          </a:r>
          <a:r>
            <a:rPr lang="ru-RU" sz="2000" dirty="0" smtClean="0">
              <a:solidFill>
                <a:schemeClr val="tx2"/>
              </a:solidFill>
              <a:latin typeface="Arial Black" pitchFamily="34" charset="0"/>
            </a:rPr>
            <a:t>к</a:t>
          </a:r>
          <a:r>
            <a:rPr lang="ru-RU" sz="2000" dirty="0" smtClean="0">
              <a:latin typeface="Arial Black" pitchFamily="34" charset="0"/>
              <a:hlinkClick xmlns:r="http://schemas.openxmlformats.org/officeDocument/2006/relationships" r:id="rId1"/>
            </a:rPr>
            <a:t>нига,</a:t>
          </a:r>
          <a:r>
            <a:rPr lang="ru-RU" sz="2000" dirty="0" smtClean="0">
              <a:latin typeface="Arial Black" pitchFamily="34" charset="0"/>
            </a:rPr>
            <a:t> содержащая необходимые </a:t>
          </a:r>
          <a:r>
            <a:rPr lang="ru-RU" sz="2000" dirty="0" smtClean="0">
              <a:latin typeface="Arial Black" pitchFamily="34" charset="0"/>
              <a:hlinkClick xmlns:r="http://schemas.openxmlformats.org/officeDocument/2006/relationships" r:id="rId2"/>
            </a:rPr>
            <a:t>сведения</a:t>
          </a:r>
          <a:r>
            <a:rPr lang="ru-RU" sz="2000" dirty="0" smtClean="0">
              <a:latin typeface="Arial Black" pitchFamily="34" charset="0"/>
            </a:rPr>
            <a:t> по какому-либо предмету, вопросу</a:t>
          </a:r>
          <a:endParaRPr lang="ru-RU" sz="2000" dirty="0">
            <a:latin typeface="Arial Black" pitchFamily="34" charset="0"/>
          </a:endParaRPr>
        </a:p>
      </dgm:t>
    </dgm:pt>
    <dgm:pt modelId="{F697B88A-503A-47B8-9175-2153DB7116D6}" type="parTrans" cxnId="{98A845BB-4288-47C3-A6E8-9585411E2F65}">
      <dgm:prSet/>
      <dgm:spPr/>
      <dgm:t>
        <a:bodyPr/>
        <a:lstStyle/>
        <a:p>
          <a:endParaRPr lang="ru-RU"/>
        </a:p>
      </dgm:t>
    </dgm:pt>
    <dgm:pt modelId="{528176E8-2739-431A-BEA7-04BFA2848E24}" type="sibTrans" cxnId="{98A845BB-4288-47C3-A6E8-9585411E2F65}">
      <dgm:prSet/>
      <dgm:spPr/>
      <dgm:t>
        <a:bodyPr/>
        <a:lstStyle/>
        <a:p>
          <a:endParaRPr lang="ru-RU"/>
        </a:p>
      </dgm:t>
    </dgm:pt>
    <dgm:pt modelId="{396C9BAF-1313-4634-B1B1-38AC7C7FC32E}">
      <dgm:prSet/>
      <dgm:spPr/>
      <dgm:t>
        <a:bodyPr/>
        <a:lstStyle/>
        <a:p>
          <a:endParaRPr lang="ru-RU"/>
        </a:p>
      </dgm:t>
    </dgm:pt>
    <dgm:pt modelId="{69B59493-814E-4CCA-8428-9CB1670764FD}" type="parTrans" cxnId="{63F669E0-C27C-4A0E-B144-23490D344016}">
      <dgm:prSet/>
      <dgm:spPr/>
      <dgm:t>
        <a:bodyPr/>
        <a:lstStyle/>
        <a:p>
          <a:endParaRPr lang="ru-RU"/>
        </a:p>
      </dgm:t>
    </dgm:pt>
    <dgm:pt modelId="{FDB5BC56-7D26-4AC7-B61C-8161A25E482E}" type="sibTrans" cxnId="{63F669E0-C27C-4A0E-B144-23490D344016}">
      <dgm:prSet/>
      <dgm:spPr/>
      <dgm:t>
        <a:bodyPr/>
        <a:lstStyle/>
        <a:p>
          <a:endParaRPr lang="ru-RU"/>
        </a:p>
      </dgm:t>
    </dgm:pt>
    <dgm:pt modelId="{598F5647-BE2A-4A8C-9E6A-4CF7135B14F8}" type="pres">
      <dgm:prSet presAssocID="{A2D3B511-B131-46E0-AF40-24BEAECD81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6C3AA-E8EE-47F3-8015-30F479750952}" type="pres">
      <dgm:prSet presAssocID="{A2D3B511-B131-46E0-AF40-24BEAECD8141}" presName="radial" presStyleCnt="0">
        <dgm:presLayoutVars>
          <dgm:animLvl val="ctr"/>
        </dgm:presLayoutVars>
      </dgm:prSet>
      <dgm:spPr/>
    </dgm:pt>
    <dgm:pt modelId="{DC110665-8ED6-492B-B0BE-682DCB530320}" type="pres">
      <dgm:prSet presAssocID="{FF0CEFB8-A647-44F9-A796-96F203B5A04C}" presName="centerShape" presStyleLbl="vennNode1" presStyleIdx="0" presStyleCnt="1" custScaleX="196970"/>
      <dgm:spPr/>
      <dgm:t>
        <a:bodyPr/>
        <a:lstStyle/>
        <a:p>
          <a:endParaRPr lang="ru-RU"/>
        </a:p>
      </dgm:t>
    </dgm:pt>
  </dgm:ptLst>
  <dgm:cxnLst>
    <dgm:cxn modelId="{94CD22B1-CDF6-43CD-BAAD-7B9A1F4B1F8A}" type="presOf" srcId="{FF0CEFB8-A647-44F9-A796-96F203B5A04C}" destId="{DC110665-8ED6-492B-B0BE-682DCB530320}" srcOrd="0" destOrd="0" presId="urn:microsoft.com/office/officeart/2005/8/layout/radial3"/>
    <dgm:cxn modelId="{98A845BB-4288-47C3-A6E8-9585411E2F65}" srcId="{A2D3B511-B131-46E0-AF40-24BEAECD8141}" destId="{FF0CEFB8-A647-44F9-A796-96F203B5A04C}" srcOrd="0" destOrd="0" parTransId="{F697B88A-503A-47B8-9175-2153DB7116D6}" sibTransId="{528176E8-2739-431A-BEA7-04BFA2848E24}"/>
    <dgm:cxn modelId="{C95B0974-63D4-45E8-BB0D-B72537A48BA4}" type="presOf" srcId="{A2D3B511-B131-46E0-AF40-24BEAECD8141}" destId="{598F5647-BE2A-4A8C-9E6A-4CF7135B14F8}" srcOrd="0" destOrd="0" presId="urn:microsoft.com/office/officeart/2005/8/layout/radial3"/>
    <dgm:cxn modelId="{63F669E0-C27C-4A0E-B144-23490D344016}" srcId="{A2D3B511-B131-46E0-AF40-24BEAECD8141}" destId="{396C9BAF-1313-4634-B1B1-38AC7C7FC32E}" srcOrd="1" destOrd="0" parTransId="{69B59493-814E-4CCA-8428-9CB1670764FD}" sibTransId="{FDB5BC56-7D26-4AC7-B61C-8161A25E482E}"/>
    <dgm:cxn modelId="{D1D2FFE9-104A-4074-B218-02A156A0727A}" type="presParOf" srcId="{598F5647-BE2A-4A8C-9E6A-4CF7135B14F8}" destId="{AE36C3AA-E8EE-47F3-8015-30F479750952}" srcOrd="0" destOrd="0" presId="urn:microsoft.com/office/officeart/2005/8/layout/radial3"/>
    <dgm:cxn modelId="{A0C012D2-A19B-49E5-ADA2-10BE44CAB079}" type="presParOf" srcId="{AE36C3AA-E8EE-47F3-8015-30F479750952}" destId="{DC110665-8ED6-492B-B0BE-682DCB530320}" srcOrd="0" destOrd="0" presId="urn:microsoft.com/office/officeart/2005/8/layout/radial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267EEB-9254-4366-B148-699AF882C16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63FA4-8BC9-4B2F-9AE3-2C5355DC141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Энциклопедия -это научное справочное издание по всем или отдельным отраслям знания в форме словаря</a:t>
          </a:r>
          <a:r>
            <a:rPr lang="ru-RU" dirty="0" smtClean="0"/>
            <a:t>.</a:t>
          </a:r>
          <a:endParaRPr lang="ru-RU" dirty="0"/>
        </a:p>
      </dgm:t>
    </dgm:pt>
    <dgm:pt modelId="{615EE045-7547-4EBF-83D8-086A429B814F}" type="parTrans" cxnId="{8ACDB80E-2F16-4C1D-8DA5-C06A945A86C4}">
      <dgm:prSet/>
      <dgm:spPr/>
      <dgm:t>
        <a:bodyPr/>
        <a:lstStyle/>
        <a:p>
          <a:endParaRPr lang="ru-RU"/>
        </a:p>
      </dgm:t>
    </dgm:pt>
    <dgm:pt modelId="{EA314827-9DAC-4CB4-B587-AA29991F931D}" type="sibTrans" cxnId="{8ACDB80E-2F16-4C1D-8DA5-C06A945A86C4}">
      <dgm:prSet/>
      <dgm:spPr/>
      <dgm:t>
        <a:bodyPr/>
        <a:lstStyle/>
        <a:p>
          <a:endParaRPr lang="ru-RU"/>
        </a:p>
      </dgm:t>
    </dgm:pt>
    <dgm:pt modelId="{FFCFF4DD-47AA-4056-A505-745057E57C62}" type="pres">
      <dgm:prSet presAssocID="{31267EEB-9254-4366-B148-699AF882C1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A40A6-6CEA-47CF-BBE1-C98B9E3DF9E5}" type="pres">
      <dgm:prSet presAssocID="{D2B63FA4-8BC9-4B2F-9AE3-2C5355DC1415}" presName="circ1TxSh" presStyleLbl="vennNode1" presStyleIdx="0" presStyleCnt="1" custScaleX="137931" custLinFactNeighborX="-16749" custLinFactNeighborY="-45238"/>
      <dgm:spPr/>
      <dgm:t>
        <a:bodyPr/>
        <a:lstStyle/>
        <a:p>
          <a:endParaRPr lang="ru-RU"/>
        </a:p>
      </dgm:t>
    </dgm:pt>
  </dgm:ptLst>
  <dgm:cxnLst>
    <dgm:cxn modelId="{8ACDB80E-2F16-4C1D-8DA5-C06A945A86C4}" srcId="{31267EEB-9254-4366-B148-699AF882C160}" destId="{D2B63FA4-8BC9-4B2F-9AE3-2C5355DC1415}" srcOrd="0" destOrd="0" parTransId="{615EE045-7547-4EBF-83D8-086A429B814F}" sibTransId="{EA314827-9DAC-4CB4-B587-AA29991F931D}"/>
    <dgm:cxn modelId="{B00D1B03-CF8B-4C3D-A6BE-14017E536E05}" type="presOf" srcId="{D2B63FA4-8BC9-4B2F-9AE3-2C5355DC1415}" destId="{C48A40A6-6CEA-47CF-BBE1-C98B9E3DF9E5}" srcOrd="0" destOrd="0" presId="urn:microsoft.com/office/officeart/2005/8/layout/venn1"/>
    <dgm:cxn modelId="{34E6CC70-1D2D-4110-B891-CFD813C22870}" type="presOf" srcId="{31267EEB-9254-4366-B148-699AF882C160}" destId="{FFCFF4DD-47AA-4056-A505-745057E57C62}" srcOrd="0" destOrd="0" presId="urn:microsoft.com/office/officeart/2005/8/layout/venn1"/>
    <dgm:cxn modelId="{8F88C7FB-8C82-4A12-BC17-9ACA79649039}" type="presParOf" srcId="{FFCFF4DD-47AA-4056-A505-745057E57C62}" destId="{C48A40A6-6CEA-47CF-BBE1-C98B9E3DF9E5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Layout" Target="../diagrams/layout5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diagramData" Target="../diagrams/data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5.jpeg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lkslovar.ru/u3711.html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l3092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hyperlink" Target="http://tolkslovar.ru/s862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Просмотр темы - Оформить заявку на кредит экспресс волга банк"/>
          <p:cNvPicPr>
            <a:picLocks noChangeAspect="1" noChangeArrowheads="1"/>
          </p:cNvPicPr>
          <p:nvPr/>
        </p:nvPicPr>
        <p:blipFill>
          <a:blip r:embed="rId2"/>
          <a:srcRect r="5500" b="9999"/>
          <a:stretch>
            <a:fillRect/>
          </a:stretch>
        </p:blipFill>
        <p:spPr bwMode="auto">
          <a:xfrm>
            <a:off x="5715008" y="357166"/>
            <a:ext cx="3150368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На базе Lingvo создаются электронные словари стран СНГ и Грузии Новости Армении - NEWS.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7"/>
            <a:ext cx="4950001" cy="360000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1472" y="357166"/>
            <a:ext cx="48301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Я  в  мире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книг.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0" y="2357430"/>
          <a:ext cx="285748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28596" y="285728"/>
          <a:ext cx="292892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6572264" y="0"/>
          <a:ext cx="1714512" cy="17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572132" y="2285992"/>
          <a:ext cx="278608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4578" name="Picture 2" descr="После завершения проекта обучающиеся узнают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28794" y="200024"/>
            <a:ext cx="4572000" cy="665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чать бесплатно книгу: Научное исследование. Книга: Научное исследование Автор: Кузнецов И Н Издательство: Дашков и К Страниц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065262" cy="2880000"/>
          </a:xfrm>
          <a:prstGeom prst="rect">
            <a:avLst/>
          </a:prstGeom>
          <a:noFill/>
        </p:spPr>
      </p:pic>
      <p:pic>
        <p:nvPicPr>
          <p:cNvPr id="3078" name="Picture 6" descr="Скачать бесплатно книгу: Л. А. Микешина Философия науки. Современная эпистемология. Учебное пособие. Название:Философия науки С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357166"/>
            <a:ext cx="1912320" cy="2880000"/>
          </a:xfrm>
          <a:prstGeom prst="rect">
            <a:avLst/>
          </a:prstGeom>
          <a:noFill/>
        </p:spPr>
      </p:pic>
      <p:pic>
        <p:nvPicPr>
          <p:cNvPr id="3080" name="Picture 8" descr="Наука логики - Гегель Георг Вильгельм Фридри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2"/>
            <a:ext cx="1799999" cy="2880000"/>
          </a:xfrm>
          <a:prstGeom prst="rect">
            <a:avLst/>
          </a:prstGeom>
          <a:noFill/>
        </p:spPr>
      </p:pic>
      <p:pic>
        <p:nvPicPr>
          <p:cNvPr id="3082" name="Picture 10" descr="Персональные сообщения &quot; PlayerBook - бесплатно скачать аудиокниги видеоуроки литерату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1928826" cy="2880000"/>
          </a:xfrm>
          <a:prstGeom prst="rect">
            <a:avLst/>
          </a:prstGeom>
          <a:noFill/>
        </p:spPr>
      </p:pic>
      <p:pic>
        <p:nvPicPr>
          <p:cNvPr id="3084" name="Picture 12" descr="http://im0-tub-ru.yandex.net/i?id=867391a6dce63df90259b3ebfa779b02-02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7166"/>
            <a:ext cx="3402354" cy="2714644"/>
          </a:xfrm>
          <a:prstGeom prst="rect">
            <a:avLst/>
          </a:prstGeom>
          <a:noFill/>
        </p:spPr>
      </p:pic>
      <p:pic>
        <p:nvPicPr>
          <p:cNvPr id="3088" name="Picture 16" descr="101 ключевая идея. Астрономия Скачать книгу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40" y="3714752"/>
            <a:ext cx="1818597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Аванта+ :: Энциклопедии, справочники, словар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64501" y="2357430"/>
            <a:ext cx="156521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Книга &quot;Справочник по математике&quot; Марк Яковлевич Выгодский купить с доставкой по Киеву/Украине. &quot;Справочник по математике&quot; - Мар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0"/>
            <a:ext cx="147441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Универсальный справочник школьника : 1-4 классы - Вакуленко Наталья Леонидовна, Марченко Ирина Степановна, Бескоровайная Елена В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4698024"/>
            <a:ext cx="167658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 descr="Энциклопедический справочник. Ваша собака - Мычко Елена Николаевн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4714884"/>
            <a:ext cx="167055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2" name="Picture 12" descr="Книги о грибах - -salavat- - Photo.Qip.ru / id: v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698000"/>
            <a:ext cx="14794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4" name="Picture 14" descr="Скачать Танец живота для начинающих (4 части из 4) (2006) DVDRip бесплатно c файлообменников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0"/>
            <a:ext cx="154224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6" name="Picture 16" descr="Солтон - телефонный справочник Солтона 2014 год телефонная база, Алтайский край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58" y="2340570"/>
            <a:ext cx="164304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8" name="Picture 18" descr="Справочник по лекарственным растениям - С. Я. Соколов, И. П, Замотае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0"/>
            <a:ext cx="122379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0" name="Picture 20" descr="Книги &quot; Страница 4834 &quot; Puzkarapuz.org скачать для детей и родителей развивающие обучающие мультфильмы фильмы игры книги журналы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15206" y="4714884"/>
            <a:ext cx="137376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2" name="Picture 22" descr="Toy-world - магазин детских игрушек - Орхидеи. Справочник &quot;А&quot; : Планета Орхидей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57488" y="0"/>
            <a:ext cx="157664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7" name="Схема 16"/>
          <p:cNvGraphicFramePr/>
          <p:nvPr/>
        </p:nvGraphicFramePr>
        <p:xfrm>
          <a:off x="2214546" y="2214554"/>
          <a:ext cx="464347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удебное разбирательство в защиту Сталина раскололо Россию (&quot;The Christian Science Monitor&quot;, США) - Страница 1493 - ИНО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0372"/>
            <a:ext cx="278605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Большая Советская энцилопедия. Цена: 10000 руб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3017" y="0"/>
            <a:ext cx="3150983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2" name="Picture 4" descr="Марки. Большая энциклопедия Скачать. Страниц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643314"/>
            <a:ext cx="2071142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4" name="Picture 6" descr="Росмэн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714752"/>
            <a:ext cx="219429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8" name="Схема 7"/>
          <p:cNvGraphicFramePr/>
          <p:nvPr/>
        </p:nvGraphicFramePr>
        <p:xfrm>
          <a:off x="2714612" y="1928802"/>
          <a:ext cx="371477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 descr="Энциклопедии Магазин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00496" y="5058000"/>
            <a:ext cx="1375200" cy="18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ловарь русского языка. 25-е издание, исправленое и дополненое - Ожегов Сергей Иванович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0"/>
            <a:ext cx="1945950" cy="2880000"/>
          </a:xfrm>
          <a:prstGeom prst="rect">
            <a:avLst/>
          </a:prstGeom>
          <a:noFill/>
        </p:spPr>
      </p:pic>
      <p:pic>
        <p:nvPicPr>
          <p:cNvPr id="6152" name="Picture 8" descr="Энциклопедии, справочники, словари \ Книги, Музыка, Видео - все предложения и цены компании BUKVA.ua в каталоге Spravka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2064785" cy="2880000"/>
          </a:xfrm>
          <a:prstGeom prst="rect">
            <a:avLst/>
          </a:prstGeom>
          <a:noFill/>
        </p:spPr>
      </p:pic>
      <p:pic>
        <p:nvPicPr>
          <p:cNvPr id="6154" name="Picture 10" descr="Interlude-Online.Ru * Просмотр темы - Перезапуск - объявление администраци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500438"/>
            <a:ext cx="1976472" cy="2880000"/>
          </a:xfrm>
          <a:prstGeom prst="rect">
            <a:avLst/>
          </a:prstGeom>
          <a:noFill/>
        </p:spPr>
      </p:pic>
      <p:pic>
        <p:nvPicPr>
          <p:cNvPr id="6156" name="Picture 12" descr="Бюллетень новых поступлений за декабр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500438"/>
            <a:ext cx="1785949" cy="2772000"/>
          </a:xfrm>
          <a:prstGeom prst="rect">
            <a:avLst/>
          </a:prstGeom>
          <a:noFill/>
        </p:spPr>
      </p:pic>
      <p:pic>
        <p:nvPicPr>
          <p:cNvPr id="6158" name="Picture 14" descr="Скачать через торрент Толковый словарь английского языка / Oxford Concise School Dictionary бесплатно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28" y="3500438"/>
            <a:ext cx="1953160" cy="2880000"/>
          </a:xfrm>
          <a:prstGeom prst="rect">
            <a:avLst/>
          </a:prstGeom>
          <a:noFill/>
        </p:spPr>
      </p:pic>
      <p:pic>
        <p:nvPicPr>
          <p:cNvPr id="6160" name="Picture 16" descr="Исследование по русскому языку Тема: &quot;Секреты словарной статьи&quot;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0"/>
            <a:ext cx="2355840" cy="288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488" y="285728"/>
            <a:ext cx="357190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 Black" pitchFamily="34" charset="0"/>
              </a:rPr>
              <a:t>Слова́рь</a:t>
            </a:r>
            <a:r>
              <a:rPr lang="ru-RU" sz="2000" dirty="0" smtClean="0">
                <a:latin typeface="Arial Black" pitchFamily="34" charset="0"/>
              </a:rPr>
              <a:t> — </a:t>
            </a:r>
            <a:r>
              <a:rPr lang="ru-RU" sz="2000" b="1" dirty="0" smtClean="0">
                <a:latin typeface="Arial Black" pitchFamily="34" charset="0"/>
              </a:rPr>
              <a:t>это</a:t>
            </a:r>
            <a:r>
              <a:rPr lang="ru-RU" sz="2000" dirty="0" smtClean="0">
                <a:latin typeface="Arial Black" pitchFamily="34" charset="0"/>
              </a:rPr>
              <a:t> книга, информация в которой упорядочена </a:t>
            </a:r>
            <a:r>
              <a:rPr lang="ru-RU" sz="2000" dirty="0" err="1" smtClean="0">
                <a:latin typeface="Arial Black" pitchFamily="34" charset="0"/>
              </a:rPr>
              <a:t>c</a:t>
            </a:r>
            <a:r>
              <a:rPr lang="ru-RU" sz="2000" dirty="0" smtClean="0">
                <a:latin typeface="Arial Black" pitchFamily="34" charset="0"/>
              </a:rPr>
              <a:t> помощью разбивки на небольшие статьи, отсортированные по названию или тематике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Powerpoint Templates Ppt Presentation Backgrounds For Power Point Wedding Dresses"/>
          <p:cNvPicPr>
            <a:picLocks noChangeAspect="1" noChangeArrowheads="1"/>
          </p:cNvPicPr>
          <p:nvPr/>
        </p:nvPicPr>
        <p:blipFill>
          <a:blip r:embed="rId2" cstate="screen"/>
          <a:srcRect r="2986"/>
          <a:stretch>
            <a:fillRect/>
          </a:stretch>
        </p:blipFill>
        <p:spPr bwMode="auto">
          <a:xfrm>
            <a:off x="0" y="0"/>
            <a:ext cx="4643438" cy="307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Интересные факты о книгах &quot; Интересные новости со всего мир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285728"/>
            <a:ext cx="3786214" cy="2812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Школьная библиотека и её роль в образовательном процессе - Картинка 3206/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00438"/>
            <a:ext cx="4543425" cy="304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0" descr="B школьная библиотека картинки. - 22 Января 2014 - Blog - Softrerisongh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3427515"/>
            <a:ext cx="2643173" cy="314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14282" y="428604"/>
            <a:ext cx="2285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Библиотека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у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6" tooltip="Учреждение - 1. Процесс действия по знач. глаг.: учреждать, учредить. 2. То, что ус..."/>
              </a:rPr>
              <a:t>чреждение,</a:t>
            </a:r>
            <a:r>
              <a:rPr lang="ru-RU" sz="2000" dirty="0" smtClean="0">
                <a:latin typeface="Arial Black" pitchFamily="34" charset="0"/>
              </a:rPr>
              <a:t> в котором собираются и хранятся книги,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500042"/>
            <a:ext cx="2000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журналы и газеты для общественного пользования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Уютный уголок для чтения - Красивый дом: идеи для ремон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3429000"/>
            <a:ext cx="4429156" cy="312428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78579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 </a:t>
            </a:r>
            <a:r>
              <a:rPr lang="ru-RU" sz="3200" b="1" dirty="0" smtClean="0">
                <a:latin typeface="Arial Black" pitchFamily="34" charset="0"/>
                <a:hlinkClick r:id="rId3" tooltip="Личное - То, что связано с частной, интимной жизнью какого-л. лица...."/>
              </a:rPr>
              <a:t>Личное</a:t>
            </a:r>
            <a:r>
              <a:rPr lang="ru-RU" sz="3200" dirty="0" smtClean="0">
                <a:latin typeface="Arial Black" pitchFamily="34" charset="0"/>
              </a:rPr>
              <a:t> (домашнее) </a:t>
            </a:r>
            <a:r>
              <a:rPr lang="ru-RU" sz="3200" dirty="0" smtClean="0">
                <a:latin typeface="Arial Black" pitchFamily="34" charset="0"/>
                <a:hlinkClick r:id="rId4" tooltip="Собрание - 1. Совместное заседание членов какой-л. организации, коллектива для об..."/>
              </a:rPr>
              <a:t>собрание</a:t>
            </a:r>
            <a:r>
              <a:rPr lang="ru-RU" sz="3200" dirty="0" smtClean="0">
                <a:latin typeface="Arial Black" pitchFamily="34" charset="0"/>
              </a:rPr>
              <a:t> 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произведений печати – это библиотека .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6" descr="Интересные факты: самый известный книжный вор в мире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357562"/>
            <a:ext cx="3714776" cy="323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45</Words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15</cp:revision>
  <dcterms:modified xsi:type="dcterms:W3CDTF">2014-10-26T02:20:25Z</dcterms:modified>
</cp:coreProperties>
</file>