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90" r:id="rId3"/>
    <p:sldId id="273" r:id="rId4"/>
    <p:sldId id="266" r:id="rId5"/>
    <p:sldId id="270" r:id="rId6"/>
    <p:sldId id="271" r:id="rId7"/>
    <p:sldId id="272" r:id="rId8"/>
    <p:sldId id="286" r:id="rId9"/>
    <p:sldId id="289" r:id="rId10"/>
    <p:sldId id="279" r:id="rId11"/>
    <p:sldId id="278" r:id="rId12"/>
    <p:sldId id="277" r:id="rId13"/>
    <p:sldId id="280" r:id="rId14"/>
    <p:sldId id="281" r:id="rId15"/>
    <p:sldId id="283" r:id="rId16"/>
    <p:sldId id="274" r:id="rId17"/>
    <p:sldId id="261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102;&#1076;&#1072;\AppData\Roaming\Microsoft\Excel\&#1050;&#1085;&#1080;&#1075;&#1072;1%20(version%201).xlsb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sz="1400"/>
              <a:t>Какие</a:t>
            </a:r>
            <a:r>
              <a:rPr lang="ru-RU" sz="1400" baseline="0"/>
              <a:t> передачи ты выбираешь для просмотра?</a:t>
            </a:r>
            <a:endParaRPr lang="ru-RU" sz="1400"/>
          </a:p>
        </c:rich>
      </c:tx>
    </c:title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Лист1!$A$1:$A$7</c:f>
              <c:strCache>
                <c:ptCount val="7"/>
                <c:pt idx="0">
                  <c:v>детские сериалы</c:v>
                </c:pt>
                <c:pt idx="1">
                  <c:v>взрослые сериалы</c:v>
                </c:pt>
                <c:pt idx="2">
                  <c:v>познавательные передачи</c:v>
                </c:pt>
                <c:pt idx="3">
                  <c:v>спортивные программы</c:v>
                </c:pt>
                <c:pt idx="4">
                  <c:v>боевики</c:v>
                </c:pt>
                <c:pt idx="5">
                  <c:v>фильмы ужасов</c:v>
                </c:pt>
                <c:pt idx="6">
                  <c:v>мультфильмы</c:v>
                </c:pt>
              </c:strCache>
            </c:strRef>
          </c:cat>
          <c:val>
            <c:numRef>
              <c:f>Лист1!$B$1:$B$7</c:f>
              <c:numCache>
                <c:formatCode>0%</c:formatCode>
                <c:ptCount val="7"/>
                <c:pt idx="0">
                  <c:v>0.4</c:v>
                </c:pt>
                <c:pt idx="1">
                  <c:v>5.0000000000000107E-2</c:v>
                </c:pt>
                <c:pt idx="2">
                  <c:v>0.35000000000000031</c:v>
                </c:pt>
                <c:pt idx="3">
                  <c:v>0.30000000000000032</c:v>
                </c:pt>
                <c:pt idx="4">
                  <c:v>0.15000000000000024</c:v>
                </c:pt>
                <c:pt idx="5">
                  <c:v>0</c:v>
                </c:pt>
                <c:pt idx="6">
                  <c:v>0.8</c:v>
                </c:pt>
              </c:numCache>
            </c:numRef>
          </c:val>
        </c:ser>
        <c:axId val="51607424"/>
        <c:axId val="51608960"/>
      </c:barChart>
      <c:catAx>
        <c:axId val="5160742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1608960"/>
        <c:crosses val="autoZero"/>
        <c:auto val="1"/>
        <c:lblAlgn val="ctr"/>
        <c:lblOffset val="100"/>
      </c:catAx>
      <c:valAx>
        <c:axId val="51608960"/>
        <c:scaling>
          <c:orientation val="minMax"/>
        </c:scaling>
        <c:axPos val="b"/>
        <c:majorGridlines/>
        <c:numFmt formatCode="0%" sourceLinked="1"/>
        <c:tickLblPos val="nextTo"/>
        <c:crossAx val="5160742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Советуют</a:t>
            </a:r>
            <a:r>
              <a:rPr lang="ru-RU" sz="1400" baseline="0"/>
              <a:t> ли тебе родители в выборе телепередач?</a:t>
            </a:r>
            <a:endParaRPr lang="ru-RU" sz="140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6818328958880141"/>
                  <c:y val="-3.9942038495188105E-2"/>
                </c:manualLayout>
              </c:layout>
              <c:showPercent val="1"/>
            </c:dLbl>
            <c:dLbl>
              <c:idx val="1"/>
              <c:layout>
                <c:manualLayout>
                  <c:x val="0.16887598425196851"/>
                  <c:y val="-4.45716681248177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Если</a:t>
            </a:r>
            <a:r>
              <a:rPr lang="ru-RU" sz="1200" baseline="0"/>
              <a:t> тебя наказывают, то как?</a:t>
            </a:r>
            <a:endParaRPr lang="ru-RU" sz="1200"/>
          </a:p>
        </c:rich>
      </c:tx>
    </c:title>
    <c:plotArea>
      <c:layout>
        <c:manualLayout>
          <c:layoutTarget val="inner"/>
          <c:xMode val="edge"/>
          <c:yMode val="edge"/>
          <c:x val="3.8596867477643917E-2"/>
          <c:y val="0.20135680272022274"/>
          <c:w val="0.81211548000192257"/>
          <c:h val="0.78258400800185257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4036307961504825E-2"/>
                  <c:y val="0.17245370370370369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25235640857392827"/>
                  <c:y val="0.1030092592592595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Лист1!$A$1:$A$5</c:f>
              <c:strCache>
                <c:ptCount val="5"/>
                <c:pt idx="0">
                  <c:v>не разрешают смотреть телевизор</c:v>
                </c:pt>
                <c:pt idx="1">
                  <c:v>беседуют</c:v>
                </c:pt>
                <c:pt idx="2">
                  <c:v>бьют</c:v>
                </c:pt>
                <c:pt idx="3">
                  <c:v>ругают</c:v>
                </c:pt>
                <c:pt idx="4">
                  <c:v>ставят в угол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0.35000000000000031</c:v>
                </c:pt>
                <c:pt idx="1">
                  <c:v>0.45</c:v>
                </c:pt>
                <c:pt idx="2">
                  <c:v>0.15000000000000024</c:v>
                </c:pt>
                <c:pt idx="3">
                  <c:v>0.35000000000000031</c:v>
                </c:pt>
                <c:pt idx="4">
                  <c:v>0.05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sz="1400"/>
              <a:t>Если тебя поощряют, то как?</a:t>
            </a:r>
          </a:p>
        </c:rich>
      </c:tx>
    </c:title>
    <c:plotArea>
      <c:layout>
        <c:manualLayout>
          <c:layoutTarget val="inner"/>
          <c:xMode val="edge"/>
          <c:yMode val="edge"/>
          <c:x val="0.15446281714785687"/>
          <c:y val="0.19579870224555265"/>
          <c:w val="0.84553718285214208"/>
          <c:h val="0.65624562554680876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похвалой</c:v>
                </c:pt>
                <c:pt idx="1">
                  <c:v>подарком</c:v>
                </c:pt>
                <c:pt idx="2">
                  <c:v>деньгами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axId val="54909568"/>
        <c:axId val="51839360"/>
      </c:barChart>
      <c:catAx>
        <c:axId val="54909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1839360"/>
        <c:crosses val="autoZero"/>
        <c:auto val="1"/>
        <c:lblAlgn val="ctr"/>
        <c:lblOffset val="100"/>
      </c:catAx>
      <c:valAx>
        <c:axId val="51839360"/>
        <c:scaling>
          <c:orientation val="minMax"/>
        </c:scaling>
        <c:axPos val="l"/>
        <c:majorGridlines/>
        <c:numFmt formatCode="0%" sourceLinked="1"/>
        <c:tickLblPos val="nextTo"/>
        <c:crossAx val="549095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aseline="0"/>
            </a:pPr>
            <a:r>
              <a:rPr lang="ru-RU" sz="1200" baseline="0"/>
              <a:t>Много ли внимания  вы уделяете воспитанию ребёнка?</a:t>
            </a:r>
          </a:p>
        </c:rich>
      </c:tx>
      <c:layout>
        <c:manualLayout>
          <c:xMode val="edge"/>
          <c:yMode val="edge"/>
          <c:x val="0.16258333333333341"/>
          <c:y val="2.7777777777777922E-2"/>
        </c:manualLayout>
      </c:layout>
    </c:title>
    <c:plotArea>
      <c:layout/>
      <c:bar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Круглые сутки</c:v>
                </c:pt>
                <c:pt idx="1">
                  <c:v>5-6 часов в сутки</c:v>
                </c:pt>
                <c:pt idx="2">
                  <c:v>1-2 часа в сутки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0.37000000000000038</c:v>
                </c:pt>
                <c:pt idx="1">
                  <c:v>0.53</c:v>
                </c:pt>
                <c:pt idx="2">
                  <c:v>0</c:v>
                </c:pt>
              </c:numCache>
            </c:numRef>
          </c:val>
        </c:ser>
        <c:gapWidth val="100"/>
        <c:overlap val="100"/>
        <c:axId val="51865088"/>
        <c:axId val="51866624"/>
      </c:barChart>
      <c:catAx>
        <c:axId val="51865088"/>
        <c:scaling>
          <c:orientation val="minMax"/>
        </c:scaling>
        <c:axPos val="b"/>
        <c:tickLblPos val="nextTo"/>
        <c:crossAx val="51866624"/>
        <c:crosses val="autoZero"/>
        <c:auto val="1"/>
        <c:lblAlgn val="ctr"/>
        <c:lblOffset val="100"/>
      </c:catAx>
      <c:valAx>
        <c:axId val="51866624"/>
        <c:scaling>
          <c:orientation val="minMax"/>
        </c:scaling>
        <c:axPos val="l"/>
        <c:majorGridlines/>
        <c:numFmt formatCode="0%" sourceLinked="1"/>
        <c:tickLblPos val="nextTo"/>
        <c:crossAx val="5186508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tx>
        <c:rich>
          <a:bodyPr/>
          <a:lstStyle/>
          <a:p>
            <a:pPr>
              <a:defRPr/>
            </a:pPr>
            <a:r>
              <a:rPr lang="ru-RU" sz="1400"/>
              <a:t>Часто</a:t>
            </a:r>
            <a:r>
              <a:rPr lang="ru-RU" sz="1400" baseline="0"/>
              <a:t> ли  хвалите своего ребёнка за его успехи?</a:t>
            </a:r>
            <a:endParaRPr lang="ru-RU" sz="1400"/>
          </a:p>
        </c:rich>
      </c:tx>
    </c:title>
    <c:plotArea>
      <c:layout/>
      <c:barChart>
        <c:barDir val="bar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Лист1!$A$1:$A$2</c:f>
              <c:strCache>
                <c:ptCount val="2"/>
                <c:pt idx="0">
                  <c:v>всегда </c:v>
                </c:pt>
                <c:pt idx="1">
                  <c:v>иногда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0.84000000000000064</c:v>
                </c:pt>
                <c:pt idx="1">
                  <c:v>0.16</c:v>
                </c:pt>
              </c:numCache>
            </c:numRef>
          </c:val>
        </c:ser>
        <c:gapWidth val="55"/>
        <c:overlap val="100"/>
        <c:axId val="51894912"/>
        <c:axId val="51896704"/>
      </c:barChart>
      <c:catAx>
        <c:axId val="518949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1896704"/>
        <c:crosses val="autoZero"/>
        <c:auto val="1"/>
        <c:lblAlgn val="ctr"/>
        <c:lblOffset val="100"/>
      </c:catAx>
      <c:valAx>
        <c:axId val="5189670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5189491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Как</a:t>
            </a:r>
            <a:r>
              <a:rPr lang="ru-RU" sz="1400" baseline="0"/>
              <a:t> вы наказываете своего ребёнка?</a:t>
            </a:r>
            <a:endParaRPr lang="ru-RU" sz="1400"/>
          </a:p>
        </c:rich>
      </c:tx>
      <c:layout>
        <c:manualLayout>
          <c:xMode val="edge"/>
          <c:yMode val="edge"/>
          <c:x val="0.10950000000000014"/>
          <c:y val="2.5157232704402552E-2"/>
        </c:manualLayout>
      </c:layout>
    </c:title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Лист1!$A$1:$A$6</c:f>
              <c:strCache>
                <c:ptCount val="6"/>
                <c:pt idx="0">
                  <c:v>Всем своим видом показываете, что огорчены, не разговариваете с ним</c:v>
                </c:pt>
                <c:pt idx="1">
                  <c:v>Ругаете, кричите на него, иногда даже обзываете</c:v>
                </c:pt>
                <c:pt idx="2">
                  <c:v>Не разрешаете смотреть телевизор, играть в компьютер </c:v>
                </c:pt>
                <c:pt idx="3">
                  <c:v>Наказываете трудом</c:v>
                </c:pt>
                <c:pt idx="4">
                  <c:v>Не разрешаете гулять, общаться с друзьями</c:v>
                </c:pt>
                <c:pt idx="5">
                  <c:v>Применяете физическую силу </c:v>
                </c:pt>
              </c:strCache>
            </c:strRef>
          </c:cat>
          <c:val>
            <c:numRef>
              <c:f>Лист1!$B$1:$B$6</c:f>
              <c:numCache>
                <c:formatCode>0%</c:formatCode>
                <c:ptCount val="6"/>
                <c:pt idx="0">
                  <c:v>0.42000000000000032</c:v>
                </c:pt>
                <c:pt idx="1">
                  <c:v>0.32000000000000062</c:v>
                </c:pt>
                <c:pt idx="2">
                  <c:v>0.68</c:v>
                </c:pt>
                <c:pt idx="3">
                  <c:v>0.05</c:v>
                </c:pt>
                <c:pt idx="4">
                  <c:v>0.26</c:v>
                </c:pt>
                <c:pt idx="5">
                  <c:v>0.05</c:v>
                </c:pt>
              </c:numCache>
            </c:numRef>
          </c:val>
        </c:ser>
        <c:axId val="51903488"/>
        <c:axId val="54948608"/>
      </c:barChart>
      <c:catAx>
        <c:axId val="519034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4948608"/>
        <c:crosses val="autoZero"/>
        <c:auto val="1"/>
        <c:lblAlgn val="ctr"/>
        <c:lblOffset val="100"/>
      </c:catAx>
      <c:valAx>
        <c:axId val="5494860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5190348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Как вы поощряете своего ребёнка?</a:t>
            </a:r>
          </a:p>
        </c:rich>
      </c:tx>
    </c:title>
    <c:plotArea>
      <c:layout>
        <c:manualLayout>
          <c:layoutTarget val="inner"/>
          <c:xMode val="edge"/>
          <c:yMode val="edge"/>
          <c:x val="0.51105299439527641"/>
          <c:y val="0.11860683452596492"/>
          <c:w val="0.46937114916100431"/>
          <c:h val="0.81524905464358988"/>
        </c:manualLayout>
      </c:layout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Val val="1"/>
          </c:dLbls>
          <c:cat>
            <c:strRef>
              <c:f>Лист1!$A$1:$A$4</c:f>
              <c:strCache>
                <c:ptCount val="4"/>
                <c:pt idx="0">
                  <c:v>Радуетесь вместе с ним его успехам</c:v>
                </c:pt>
                <c:pt idx="1">
                  <c:v>Стараетесь совместно организовывать досуг</c:v>
                </c:pt>
                <c:pt idx="2">
                  <c:v>Просто хвалите</c:v>
                </c:pt>
                <c:pt idx="3">
                  <c:v>Покупаете дорогие вещи, подарки, даёте деньги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0.79</c:v>
                </c:pt>
                <c:pt idx="1">
                  <c:v>0.26</c:v>
                </c:pt>
                <c:pt idx="2">
                  <c:v>0.26</c:v>
                </c:pt>
                <c:pt idx="3">
                  <c:v>0.26</c:v>
                </c:pt>
              </c:numCache>
            </c:numRef>
          </c:val>
        </c:ser>
        <c:dLbls>
          <c:showVal val="1"/>
        </c:dLbls>
        <c:overlap val="-25"/>
        <c:axId val="55710848"/>
        <c:axId val="55712384"/>
      </c:barChart>
      <c:catAx>
        <c:axId val="557108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5712384"/>
        <c:crosses val="autoZero"/>
        <c:auto val="1"/>
        <c:lblAlgn val="ctr"/>
        <c:lblOffset val="100"/>
      </c:catAx>
      <c:valAx>
        <c:axId val="55712384"/>
        <c:scaling>
          <c:orientation val="minMax"/>
        </c:scaling>
        <c:delete val="1"/>
        <c:axPos val="b"/>
        <c:numFmt formatCode="0%" sourceLinked="1"/>
        <c:tickLblPos val="nextTo"/>
        <c:crossAx val="55710848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FFE1F-F9BB-4625-B10A-A5F3076FA646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AA0F3-5477-4CFD-BD16-39A554E48551}">
      <dgm:prSet phldrT="[Текст]"/>
      <dgm:spPr/>
      <dgm:t>
        <a:bodyPr/>
        <a:lstStyle/>
        <a:p>
          <a:r>
            <a:rPr lang="ru-RU" dirty="0" smtClean="0"/>
            <a:t>физическая</a:t>
          </a:r>
          <a:endParaRPr lang="ru-RU" dirty="0"/>
        </a:p>
      </dgm:t>
    </dgm:pt>
    <dgm:pt modelId="{C0337E30-94F1-431B-9E92-76F6CFB5ED7B}" type="parTrans" cxnId="{49FCB6F0-A8B4-4DC1-8EEE-312B20E5829F}">
      <dgm:prSet/>
      <dgm:spPr/>
      <dgm:t>
        <a:bodyPr/>
        <a:lstStyle/>
        <a:p>
          <a:endParaRPr lang="ru-RU"/>
        </a:p>
      </dgm:t>
    </dgm:pt>
    <dgm:pt modelId="{2A23962E-BCDD-4DF9-9733-DCD9F95E70BB}" type="sibTrans" cxnId="{49FCB6F0-A8B4-4DC1-8EEE-312B20E5829F}">
      <dgm:prSet/>
      <dgm:spPr/>
      <dgm:t>
        <a:bodyPr/>
        <a:lstStyle/>
        <a:p>
          <a:endParaRPr lang="ru-RU"/>
        </a:p>
      </dgm:t>
    </dgm:pt>
    <dgm:pt modelId="{E453FC50-2A65-4F20-898B-544DDAAB5FCC}">
      <dgm:prSet phldrT="[Текст]"/>
      <dgm:spPr/>
      <dgm:t>
        <a:bodyPr/>
        <a:lstStyle/>
        <a:p>
          <a:r>
            <a:rPr lang="ru-RU" dirty="0" smtClean="0"/>
            <a:t>вербальная </a:t>
          </a:r>
          <a:endParaRPr lang="ru-RU" dirty="0"/>
        </a:p>
      </dgm:t>
    </dgm:pt>
    <dgm:pt modelId="{D0DDA732-D657-44EA-9406-AF2DACC990A1}" type="parTrans" cxnId="{42109053-FE85-4159-A237-C0291579AF39}">
      <dgm:prSet/>
      <dgm:spPr/>
      <dgm:t>
        <a:bodyPr/>
        <a:lstStyle/>
        <a:p>
          <a:endParaRPr lang="ru-RU"/>
        </a:p>
      </dgm:t>
    </dgm:pt>
    <dgm:pt modelId="{BDB3D924-8F56-49FD-A9D7-D37A5911F4BE}" type="sibTrans" cxnId="{42109053-FE85-4159-A237-C0291579AF39}">
      <dgm:prSet/>
      <dgm:spPr/>
      <dgm:t>
        <a:bodyPr/>
        <a:lstStyle/>
        <a:p>
          <a:endParaRPr lang="ru-RU"/>
        </a:p>
      </dgm:t>
    </dgm:pt>
    <dgm:pt modelId="{808482E3-0FFD-4BE2-A99F-450DDE3964C1}">
      <dgm:prSet phldrT="[Текст]"/>
      <dgm:spPr/>
      <dgm:t>
        <a:bodyPr/>
        <a:lstStyle/>
        <a:p>
          <a:r>
            <a:rPr lang="ru-RU" dirty="0" smtClean="0"/>
            <a:t>негативизм</a:t>
          </a:r>
          <a:endParaRPr lang="ru-RU" dirty="0"/>
        </a:p>
      </dgm:t>
    </dgm:pt>
    <dgm:pt modelId="{F560B1F5-2881-4B47-B65A-C47CAC3A51E4}" type="parTrans" cxnId="{2D7BE8DA-399C-494A-B6D8-2C9C8C42A64D}">
      <dgm:prSet/>
      <dgm:spPr/>
      <dgm:t>
        <a:bodyPr/>
        <a:lstStyle/>
        <a:p>
          <a:endParaRPr lang="ru-RU"/>
        </a:p>
      </dgm:t>
    </dgm:pt>
    <dgm:pt modelId="{A0DD6FED-F3DA-4436-B65A-E880A91311EF}" type="sibTrans" cxnId="{2D7BE8DA-399C-494A-B6D8-2C9C8C42A64D}">
      <dgm:prSet/>
      <dgm:spPr/>
      <dgm:t>
        <a:bodyPr/>
        <a:lstStyle/>
        <a:p>
          <a:endParaRPr lang="ru-RU"/>
        </a:p>
      </dgm:t>
    </dgm:pt>
    <dgm:pt modelId="{1D042DFA-15D8-41FA-82BE-A1130F384B81}" type="pres">
      <dgm:prSet presAssocID="{6A5FFE1F-F9BB-4625-B10A-A5F3076FA64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0104FA-E80D-4F50-9E75-2FBECE4090A2}" type="pres">
      <dgm:prSet presAssocID="{62DAA0F3-5477-4CFD-BD16-39A554E48551}" presName="composite" presStyleCnt="0"/>
      <dgm:spPr/>
    </dgm:pt>
    <dgm:pt modelId="{A6F84427-9186-4BDE-8256-A258CABC2BD9}" type="pres">
      <dgm:prSet presAssocID="{62DAA0F3-5477-4CFD-BD16-39A554E48551}" presName="imgShp" presStyleLbl="fgImgPlace1" presStyleIdx="0" presStyleCnt="3" custLinFactNeighborX="267" custLinFactNeighborY="3392"/>
      <dgm:spPr/>
    </dgm:pt>
    <dgm:pt modelId="{C5480E66-B7DC-45E2-9F11-CD53C379D7A7}" type="pres">
      <dgm:prSet presAssocID="{62DAA0F3-5477-4CFD-BD16-39A554E4855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15563-DEBC-424F-B0E2-415CDCFA584D}" type="pres">
      <dgm:prSet presAssocID="{2A23962E-BCDD-4DF9-9733-DCD9F95E70BB}" presName="spacing" presStyleCnt="0"/>
      <dgm:spPr/>
    </dgm:pt>
    <dgm:pt modelId="{7AB9C288-B644-42F2-B29A-8935E559977E}" type="pres">
      <dgm:prSet presAssocID="{E453FC50-2A65-4F20-898B-544DDAAB5FCC}" presName="composite" presStyleCnt="0"/>
      <dgm:spPr/>
    </dgm:pt>
    <dgm:pt modelId="{37F6D408-2D68-439B-B932-FF8B1F39FC37}" type="pres">
      <dgm:prSet presAssocID="{E453FC50-2A65-4F20-898B-544DDAAB5FCC}" presName="imgShp" presStyleLbl="fgImgPlace1" presStyleIdx="1" presStyleCnt="3"/>
      <dgm:spPr/>
    </dgm:pt>
    <dgm:pt modelId="{4A3EE83E-9A0A-41DE-98B3-A910E3D60591}" type="pres">
      <dgm:prSet presAssocID="{E453FC50-2A65-4F20-898B-544DDAAB5FC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5E078-7220-4E8A-BB8C-1687D33481E5}" type="pres">
      <dgm:prSet presAssocID="{BDB3D924-8F56-49FD-A9D7-D37A5911F4BE}" presName="spacing" presStyleCnt="0"/>
      <dgm:spPr/>
    </dgm:pt>
    <dgm:pt modelId="{463268E8-6023-436D-99B9-696850EA53FE}" type="pres">
      <dgm:prSet presAssocID="{808482E3-0FFD-4BE2-A99F-450DDE3964C1}" presName="composite" presStyleCnt="0"/>
      <dgm:spPr/>
    </dgm:pt>
    <dgm:pt modelId="{5D954F22-B418-4977-A625-EBACE7320B4D}" type="pres">
      <dgm:prSet presAssocID="{808482E3-0FFD-4BE2-A99F-450DDE3964C1}" presName="imgShp" presStyleLbl="fgImgPlace1" presStyleIdx="2" presStyleCnt="3"/>
      <dgm:spPr/>
    </dgm:pt>
    <dgm:pt modelId="{FB8DFE53-2F4D-462D-BB43-0FD378F24038}" type="pres">
      <dgm:prSet presAssocID="{808482E3-0FFD-4BE2-A99F-450DDE3964C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F81F5-80E1-4500-A8C1-31B36FFEE256}" type="presOf" srcId="{808482E3-0FFD-4BE2-A99F-450DDE3964C1}" destId="{FB8DFE53-2F4D-462D-BB43-0FD378F24038}" srcOrd="0" destOrd="0" presId="urn:microsoft.com/office/officeart/2005/8/layout/vList3"/>
    <dgm:cxn modelId="{42109053-FE85-4159-A237-C0291579AF39}" srcId="{6A5FFE1F-F9BB-4625-B10A-A5F3076FA646}" destId="{E453FC50-2A65-4F20-898B-544DDAAB5FCC}" srcOrd="1" destOrd="0" parTransId="{D0DDA732-D657-44EA-9406-AF2DACC990A1}" sibTransId="{BDB3D924-8F56-49FD-A9D7-D37A5911F4BE}"/>
    <dgm:cxn modelId="{6A25433B-9623-4D26-A902-D2A887054804}" type="presOf" srcId="{E453FC50-2A65-4F20-898B-544DDAAB5FCC}" destId="{4A3EE83E-9A0A-41DE-98B3-A910E3D60591}" srcOrd="0" destOrd="0" presId="urn:microsoft.com/office/officeart/2005/8/layout/vList3"/>
    <dgm:cxn modelId="{F8884CE7-562B-4400-ABA2-BDF2D19C1FD8}" type="presOf" srcId="{62DAA0F3-5477-4CFD-BD16-39A554E48551}" destId="{C5480E66-B7DC-45E2-9F11-CD53C379D7A7}" srcOrd="0" destOrd="0" presId="urn:microsoft.com/office/officeart/2005/8/layout/vList3"/>
    <dgm:cxn modelId="{49FCB6F0-A8B4-4DC1-8EEE-312B20E5829F}" srcId="{6A5FFE1F-F9BB-4625-B10A-A5F3076FA646}" destId="{62DAA0F3-5477-4CFD-BD16-39A554E48551}" srcOrd="0" destOrd="0" parTransId="{C0337E30-94F1-431B-9E92-76F6CFB5ED7B}" sibTransId="{2A23962E-BCDD-4DF9-9733-DCD9F95E70BB}"/>
    <dgm:cxn modelId="{61603350-D182-4F2A-BE42-732323A9572F}" type="presOf" srcId="{6A5FFE1F-F9BB-4625-B10A-A5F3076FA646}" destId="{1D042DFA-15D8-41FA-82BE-A1130F384B81}" srcOrd="0" destOrd="0" presId="urn:microsoft.com/office/officeart/2005/8/layout/vList3"/>
    <dgm:cxn modelId="{2D7BE8DA-399C-494A-B6D8-2C9C8C42A64D}" srcId="{6A5FFE1F-F9BB-4625-B10A-A5F3076FA646}" destId="{808482E3-0FFD-4BE2-A99F-450DDE3964C1}" srcOrd="2" destOrd="0" parTransId="{F560B1F5-2881-4B47-B65A-C47CAC3A51E4}" sibTransId="{A0DD6FED-F3DA-4436-B65A-E880A91311EF}"/>
    <dgm:cxn modelId="{B507A3B4-DC68-4B9A-8121-7FFF876BCFDB}" type="presParOf" srcId="{1D042DFA-15D8-41FA-82BE-A1130F384B81}" destId="{520104FA-E80D-4F50-9E75-2FBECE4090A2}" srcOrd="0" destOrd="0" presId="urn:microsoft.com/office/officeart/2005/8/layout/vList3"/>
    <dgm:cxn modelId="{D7A5B857-18AF-48EC-A47A-1856C42A4515}" type="presParOf" srcId="{520104FA-E80D-4F50-9E75-2FBECE4090A2}" destId="{A6F84427-9186-4BDE-8256-A258CABC2BD9}" srcOrd="0" destOrd="0" presId="urn:microsoft.com/office/officeart/2005/8/layout/vList3"/>
    <dgm:cxn modelId="{766D9DA2-0ED2-4F37-B361-0DB6C31B6D67}" type="presParOf" srcId="{520104FA-E80D-4F50-9E75-2FBECE4090A2}" destId="{C5480E66-B7DC-45E2-9F11-CD53C379D7A7}" srcOrd="1" destOrd="0" presId="urn:microsoft.com/office/officeart/2005/8/layout/vList3"/>
    <dgm:cxn modelId="{BEC5ECFA-8796-428D-A37F-CE94B4566A95}" type="presParOf" srcId="{1D042DFA-15D8-41FA-82BE-A1130F384B81}" destId="{3B115563-DEBC-424F-B0E2-415CDCFA584D}" srcOrd="1" destOrd="0" presId="urn:microsoft.com/office/officeart/2005/8/layout/vList3"/>
    <dgm:cxn modelId="{1A4D595A-1C94-4184-9E41-7DC69CB30F0E}" type="presParOf" srcId="{1D042DFA-15D8-41FA-82BE-A1130F384B81}" destId="{7AB9C288-B644-42F2-B29A-8935E559977E}" srcOrd="2" destOrd="0" presId="urn:microsoft.com/office/officeart/2005/8/layout/vList3"/>
    <dgm:cxn modelId="{C2968CEC-6687-40A2-AB19-5EB9C78F0D63}" type="presParOf" srcId="{7AB9C288-B644-42F2-B29A-8935E559977E}" destId="{37F6D408-2D68-439B-B932-FF8B1F39FC37}" srcOrd="0" destOrd="0" presId="urn:microsoft.com/office/officeart/2005/8/layout/vList3"/>
    <dgm:cxn modelId="{9764F78A-6D17-468C-9780-8B7DBC051A1B}" type="presParOf" srcId="{7AB9C288-B644-42F2-B29A-8935E559977E}" destId="{4A3EE83E-9A0A-41DE-98B3-A910E3D60591}" srcOrd="1" destOrd="0" presId="urn:microsoft.com/office/officeart/2005/8/layout/vList3"/>
    <dgm:cxn modelId="{CD31B422-F6B0-4A73-A8F8-E9116699CFB5}" type="presParOf" srcId="{1D042DFA-15D8-41FA-82BE-A1130F384B81}" destId="{F2A5E078-7220-4E8A-BB8C-1687D33481E5}" srcOrd="3" destOrd="0" presId="urn:microsoft.com/office/officeart/2005/8/layout/vList3"/>
    <dgm:cxn modelId="{24731C39-3FE4-450B-BC34-159CBA522199}" type="presParOf" srcId="{1D042DFA-15D8-41FA-82BE-A1130F384B81}" destId="{463268E8-6023-436D-99B9-696850EA53FE}" srcOrd="4" destOrd="0" presId="urn:microsoft.com/office/officeart/2005/8/layout/vList3"/>
    <dgm:cxn modelId="{3DE96D34-C309-47E5-9617-624CBEB98DE8}" type="presParOf" srcId="{463268E8-6023-436D-99B9-696850EA53FE}" destId="{5D954F22-B418-4977-A625-EBACE7320B4D}" srcOrd="0" destOrd="0" presId="urn:microsoft.com/office/officeart/2005/8/layout/vList3"/>
    <dgm:cxn modelId="{A3B8F0BC-2B16-4B93-B6B1-50CB7F613BF7}" type="presParOf" srcId="{463268E8-6023-436D-99B9-696850EA53FE}" destId="{FB8DFE53-2F4D-462D-BB43-0FD378F24038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1407D-9EAF-4B19-AE7F-4EF45353F74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745A3A-ADD9-429E-9F14-79023ECE4FC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нуждается в ласке и помощи взрослых</a:t>
          </a:r>
          <a:endParaRPr lang="ru-RU" sz="1800" b="1" dirty="0">
            <a:solidFill>
              <a:schemeClr val="tx1"/>
            </a:solidFill>
          </a:endParaRPr>
        </a:p>
      </dgm:t>
    </dgm:pt>
    <dgm:pt modelId="{7751674C-EBF4-41E5-AD25-F32AA7348E19}" type="parTrans" cxnId="{D9D8E77F-06AD-4F5E-80B5-55C6A1C2009E}">
      <dgm:prSet/>
      <dgm:spPr/>
      <dgm:t>
        <a:bodyPr/>
        <a:lstStyle/>
        <a:p>
          <a:endParaRPr lang="ru-RU"/>
        </a:p>
      </dgm:t>
    </dgm:pt>
    <dgm:pt modelId="{D4511EDB-515F-43E3-A574-957FAC305823}" type="sibTrans" cxnId="{D9D8E77F-06AD-4F5E-80B5-55C6A1C2009E}">
      <dgm:prSet/>
      <dgm:spPr/>
      <dgm:t>
        <a:bodyPr/>
        <a:lstStyle/>
        <a:p>
          <a:endParaRPr lang="ru-RU"/>
        </a:p>
      </dgm:t>
    </dgm:pt>
    <dgm:pt modelId="{36499EDF-9FE4-420B-B01C-959E8F3BC44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часто ощущает себя отверженным, никому ненужным</a:t>
          </a:r>
          <a:endParaRPr lang="ru-RU" sz="1800" b="1" dirty="0">
            <a:solidFill>
              <a:schemeClr val="tx1"/>
            </a:solidFill>
          </a:endParaRPr>
        </a:p>
      </dgm:t>
    </dgm:pt>
    <dgm:pt modelId="{B07926F0-1AAD-4A00-81EB-4350B8E6854A}" type="parTrans" cxnId="{374FB80B-E65A-4789-9DAD-534FFB90A3C2}">
      <dgm:prSet/>
      <dgm:spPr/>
      <dgm:t>
        <a:bodyPr/>
        <a:lstStyle/>
        <a:p>
          <a:endParaRPr lang="ru-RU"/>
        </a:p>
      </dgm:t>
    </dgm:pt>
    <dgm:pt modelId="{0CFA87E5-0F06-42BB-B6E8-B4DE05038C4C}" type="sibTrans" cxnId="{374FB80B-E65A-4789-9DAD-534FFB90A3C2}">
      <dgm:prSet/>
      <dgm:spPr/>
      <dgm:t>
        <a:bodyPr/>
        <a:lstStyle/>
        <a:p>
          <a:endParaRPr lang="ru-RU"/>
        </a:p>
      </dgm:t>
    </dgm:pt>
    <dgm:pt modelId="{A577DCF8-2B0A-4016-8806-AE95300B66C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использует любую возможность, стремиться разозлить маму, учителя, сверстников</a:t>
          </a:r>
          <a:endParaRPr lang="ru-RU" sz="1400" b="1" dirty="0">
            <a:solidFill>
              <a:schemeClr val="tx1"/>
            </a:solidFill>
          </a:endParaRPr>
        </a:p>
      </dgm:t>
    </dgm:pt>
    <dgm:pt modelId="{E05BB2D6-1500-42F3-A6F7-F7CB441C6C48}" type="parTrans" cxnId="{F8A7673E-9055-4D09-8399-8A163CCC5F0D}">
      <dgm:prSet/>
      <dgm:spPr/>
      <dgm:t>
        <a:bodyPr/>
        <a:lstStyle/>
        <a:p>
          <a:endParaRPr lang="ru-RU"/>
        </a:p>
      </dgm:t>
    </dgm:pt>
    <dgm:pt modelId="{FB9FCF7C-B924-49F8-A529-3F2C69435056}" type="sibTrans" cxnId="{F8A7673E-9055-4D09-8399-8A163CCC5F0D}">
      <dgm:prSet/>
      <dgm:spPr/>
      <dgm:t>
        <a:bodyPr/>
        <a:lstStyle/>
        <a:p>
          <a:endParaRPr lang="ru-RU"/>
        </a:p>
      </dgm:t>
    </dgm:pt>
    <dgm:pt modelId="{BBADDF28-F014-46BE-95BA-F3C90C5601C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любят перекладывать вину за затеянную ими ссору на других</a:t>
          </a:r>
          <a:endParaRPr lang="ru-RU" sz="1600" b="1" dirty="0">
            <a:solidFill>
              <a:schemeClr val="tx1"/>
            </a:solidFill>
          </a:endParaRPr>
        </a:p>
      </dgm:t>
    </dgm:pt>
    <dgm:pt modelId="{F4D45D08-D5A5-4124-92EF-A0C6C0191879}" type="parTrans" cxnId="{2B832B51-C367-4ACF-B128-67D639D5CEB4}">
      <dgm:prSet/>
      <dgm:spPr/>
      <dgm:t>
        <a:bodyPr/>
        <a:lstStyle/>
        <a:p>
          <a:endParaRPr lang="ru-RU"/>
        </a:p>
      </dgm:t>
    </dgm:pt>
    <dgm:pt modelId="{B64715B8-C2F9-4815-86B2-50BD85DDBC7A}" type="sibTrans" cxnId="{2B832B51-C367-4ACF-B128-67D639D5CEB4}">
      <dgm:prSet/>
      <dgm:spPr/>
      <dgm:t>
        <a:bodyPr/>
        <a:lstStyle/>
        <a:p>
          <a:endParaRPr lang="ru-RU"/>
        </a:p>
      </dgm:t>
    </dgm:pt>
    <dgm:pt modelId="{593CB164-51F6-4463-80CE-B0FB324A3DA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часто подозрительны и насторожены</a:t>
          </a:r>
          <a:endParaRPr lang="ru-RU" sz="1800" b="1" dirty="0">
            <a:solidFill>
              <a:schemeClr val="tx1"/>
            </a:solidFill>
          </a:endParaRPr>
        </a:p>
      </dgm:t>
    </dgm:pt>
    <dgm:pt modelId="{91068711-2192-49EC-84F0-2D8B602F9B10}" type="parTrans" cxnId="{54828011-F3BC-480B-8638-70B99600D5E3}">
      <dgm:prSet/>
      <dgm:spPr/>
      <dgm:t>
        <a:bodyPr/>
        <a:lstStyle/>
        <a:p>
          <a:endParaRPr lang="ru-RU"/>
        </a:p>
      </dgm:t>
    </dgm:pt>
    <dgm:pt modelId="{AE5A48F9-E0F3-4302-8453-CD39BCE55699}" type="sibTrans" cxnId="{54828011-F3BC-480B-8638-70B99600D5E3}">
      <dgm:prSet/>
      <dgm:spPr/>
      <dgm:t>
        <a:bodyPr/>
        <a:lstStyle/>
        <a:p>
          <a:endParaRPr lang="ru-RU"/>
        </a:p>
      </dgm:t>
    </dgm:pt>
    <dgm:pt modelId="{BD6A51AD-5729-45B5-B148-40CE500E0EC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не успокоится до тех пор, пока взрослые не взорвутся, а дети не вступят в драку</a:t>
          </a:r>
          <a:endParaRPr lang="ru-RU" sz="1400" b="1" dirty="0">
            <a:solidFill>
              <a:schemeClr val="tx1"/>
            </a:solidFill>
          </a:endParaRPr>
        </a:p>
      </dgm:t>
    </dgm:pt>
    <dgm:pt modelId="{7FC7CFE3-4CA1-4139-8576-8CE9BF4E1A81}" type="parTrans" cxnId="{976B1F44-1764-42C0-8B76-7B41F140D4D7}">
      <dgm:prSet/>
      <dgm:spPr/>
      <dgm:t>
        <a:bodyPr/>
        <a:lstStyle/>
        <a:p>
          <a:endParaRPr lang="ru-RU"/>
        </a:p>
      </dgm:t>
    </dgm:pt>
    <dgm:pt modelId="{6323F031-3300-442E-B5E1-451F23E159C8}" type="sibTrans" cxnId="{976B1F44-1764-42C0-8B76-7B41F140D4D7}">
      <dgm:prSet/>
      <dgm:spPr/>
      <dgm:t>
        <a:bodyPr/>
        <a:lstStyle/>
        <a:p>
          <a:endParaRPr lang="ru-RU"/>
        </a:p>
      </dgm:t>
    </dgm:pt>
    <dgm:pt modelId="{9691766E-5EC4-47D1-8AB6-370CDD25AB0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часто не могут сами оценить свою агрессивность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A6547428-8716-4210-B10F-FB4B96CA3E56}" type="parTrans" cxnId="{67A2E83A-27C9-4A14-8A30-589174FCCF5B}">
      <dgm:prSet/>
      <dgm:spPr/>
      <dgm:t>
        <a:bodyPr/>
        <a:lstStyle/>
        <a:p>
          <a:endParaRPr lang="ru-RU"/>
        </a:p>
      </dgm:t>
    </dgm:pt>
    <dgm:pt modelId="{4AE6FE6B-F5E2-446A-AF87-14F0DB6F1CF7}" type="sibTrans" cxnId="{67A2E83A-27C9-4A14-8A30-589174FCCF5B}">
      <dgm:prSet/>
      <dgm:spPr/>
      <dgm:t>
        <a:bodyPr/>
        <a:lstStyle/>
        <a:p>
          <a:endParaRPr lang="ru-RU"/>
        </a:p>
      </dgm:t>
    </dgm:pt>
    <dgm:pt modelId="{E16E6756-F29A-4F74-A40F-20D594BB457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не замечают, что вселяют в окружающих страх и беспокойство</a:t>
          </a:r>
          <a:endParaRPr lang="ru-RU" sz="1600" b="1" dirty="0">
            <a:solidFill>
              <a:schemeClr val="tx1"/>
            </a:solidFill>
          </a:endParaRPr>
        </a:p>
      </dgm:t>
    </dgm:pt>
    <dgm:pt modelId="{C80E554C-8D8F-4201-B570-57DBD7959444}" type="parTrans" cxnId="{52E7F7C9-0D4B-4926-BDED-F8BEDA32FA77}">
      <dgm:prSet/>
      <dgm:spPr/>
      <dgm:t>
        <a:bodyPr/>
        <a:lstStyle/>
        <a:p>
          <a:endParaRPr lang="ru-RU"/>
        </a:p>
      </dgm:t>
    </dgm:pt>
    <dgm:pt modelId="{F9736A76-9C92-44FE-B373-E86EFFD7078E}" type="sibTrans" cxnId="{52E7F7C9-0D4B-4926-BDED-F8BEDA32FA77}">
      <dgm:prSet/>
      <dgm:spPr/>
      <dgm:t>
        <a:bodyPr/>
        <a:lstStyle/>
        <a:p>
          <a:endParaRPr lang="ru-RU"/>
        </a:p>
      </dgm:t>
    </dgm:pt>
    <dgm:pt modelId="{B93A0E44-3866-4473-BBEE-9CAF3B48D77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агрессивные дети боятся и ненавидят окружающих, а те, в свою очередь, боятся их</a:t>
          </a:r>
          <a:r>
            <a:rPr lang="ru-RU" sz="1200" dirty="0" smtClean="0"/>
            <a:t>.</a:t>
          </a:r>
          <a:endParaRPr lang="ru-RU" sz="1200" dirty="0"/>
        </a:p>
      </dgm:t>
    </dgm:pt>
    <dgm:pt modelId="{CD7651D2-467B-4784-82A3-998ED459C550}" type="parTrans" cxnId="{C0C334F0-24C5-4231-8FD4-6DFA337082B3}">
      <dgm:prSet/>
      <dgm:spPr/>
      <dgm:t>
        <a:bodyPr/>
        <a:lstStyle/>
        <a:p>
          <a:endParaRPr lang="ru-RU"/>
        </a:p>
      </dgm:t>
    </dgm:pt>
    <dgm:pt modelId="{70642E5A-13DB-4763-8507-0D24CD06FCF5}" type="sibTrans" cxnId="{C0C334F0-24C5-4231-8FD4-6DFA337082B3}">
      <dgm:prSet/>
      <dgm:spPr/>
      <dgm:t>
        <a:bodyPr/>
        <a:lstStyle/>
        <a:p>
          <a:endParaRPr lang="ru-RU"/>
        </a:p>
      </dgm:t>
    </dgm:pt>
    <dgm:pt modelId="{81A0C3F2-7B93-4408-8BB5-99ADF1A8F0D9}" type="pres">
      <dgm:prSet presAssocID="{6F01407D-9EAF-4B19-AE7F-4EF45353F74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E51EB14-EAB1-4801-AD88-B3902BE8706F}" type="pres">
      <dgm:prSet presAssocID="{18745A3A-ADD9-429E-9F14-79023ECE4FC2}" presName="compNode" presStyleCnt="0"/>
      <dgm:spPr/>
    </dgm:pt>
    <dgm:pt modelId="{C66FB988-3763-4DAE-AA54-DFE8BAC58068}" type="pres">
      <dgm:prSet presAssocID="{18745A3A-ADD9-429E-9F14-79023ECE4FC2}" presName="dummyConnPt" presStyleCnt="0"/>
      <dgm:spPr/>
    </dgm:pt>
    <dgm:pt modelId="{EC62D63F-621A-40E6-A389-E2BEB4284661}" type="pres">
      <dgm:prSet presAssocID="{18745A3A-ADD9-429E-9F14-79023ECE4FC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59724-F5E6-4C0A-87B3-DE0E9BB5128F}" type="pres">
      <dgm:prSet presAssocID="{D4511EDB-515F-43E3-A574-957FAC305823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3CB6DC1-9B7D-4464-9B39-461E1204A09F}" type="pres">
      <dgm:prSet presAssocID="{36499EDF-9FE4-420B-B01C-959E8F3BC444}" presName="compNode" presStyleCnt="0"/>
      <dgm:spPr/>
    </dgm:pt>
    <dgm:pt modelId="{31363FAB-5E6A-46EA-82FB-1E8B4E995D46}" type="pres">
      <dgm:prSet presAssocID="{36499EDF-9FE4-420B-B01C-959E8F3BC444}" presName="dummyConnPt" presStyleCnt="0"/>
      <dgm:spPr/>
    </dgm:pt>
    <dgm:pt modelId="{EC7233E6-01F6-4882-8FD3-A63D71F818CB}" type="pres">
      <dgm:prSet presAssocID="{36499EDF-9FE4-420B-B01C-959E8F3BC44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45555-4F52-45CE-BAEA-6C896946F054}" type="pres">
      <dgm:prSet presAssocID="{0CFA87E5-0F06-42BB-B6E8-B4DE05038C4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27B15B87-6A04-415E-9BB9-979B2791F6B4}" type="pres">
      <dgm:prSet presAssocID="{A577DCF8-2B0A-4016-8806-AE95300B66C3}" presName="compNode" presStyleCnt="0"/>
      <dgm:spPr/>
    </dgm:pt>
    <dgm:pt modelId="{1FE5BEF9-DB4D-44CB-94A4-DF3027F97993}" type="pres">
      <dgm:prSet presAssocID="{A577DCF8-2B0A-4016-8806-AE95300B66C3}" presName="dummyConnPt" presStyleCnt="0"/>
      <dgm:spPr/>
    </dgm:pt>
    <dgm:pt modelId="{7C6016B9-5701-41C9-AF4E-2388D37A5363}" type="pres">
      <dgm:prSet presAssocID="{A577DCF8-2B0A-4016-8806-AE95300B66C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431C2-1B9E-4242-B4D1-CCB5B903E94B}" type="pres">
      <dgm:prSet presAssocID="{FB9FCF7C-B924-49F8-A529-3F2C6943505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E39A06E-B652-4B11-8199-A0EFA4C92830}" type="pres">
      <dgm:prSet presAssocID="{BBADDF28-F014-46BE-95BA-F3C90C5601C8}" presName="compNode" presStyleCnt="0"/>
      <dgm:spPr/>
    </dgm:pt>
    <dgm:pt modelId="{36EB6130-B0B3-4899-9248-FE8B4C3ADFE1}" type="pres">
      <dgm:prSet presAssocID="{BBADDF28-F014-46BE-95BA-F3C90C5601C8}" presName="dummyConnPt" presStyleCnt="0"/>
      <dgm:spPr/>
    </dgm:pt>
    <dgm:pt modelId="{C9B64224-6D47-4F44-A62E-8A3C734FA896}" type="pres">
      <dgm:prSet presAssocID="{BBADDF28-F014-46BE-95BA-F3C90C5601C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DDF98-DEF9-46AE-9E86-72FF56272510}" type="pres">
      <dgm:prSet presAssocID="{B64715B8-C2F9-4815-86B2-50BD85DDBC7A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ED0A387-CA7F-409A-AB21-144D35D21045}" type="pres">
      <dgm:prSet presAssocID="{593CB164-51F6-4463-80CE-B0FB324A3DAD}" presName="compNode" presStyleCnt="0"/>
      <dgm:spPr/>
    </dgm:pt>
    <dgm:pt modelId="{8C69C19F-166C-4E95-BDF0-275F4AF37E22}" type="pres">
      <dgm:prSet presAssocID="{593CB164-51F6-4463-80CE-B0FB324A3DAD}" presName="dummyConnPt" presStyleCnt="0"/>
      <dgm:spPr/>
    </dgm:pt>
    <dgm:pt modelId="{A8014749-C7EA-4110-A531-BD3AE0B18C1B}" type="pres">
      <dgm:prSet presAssocID="{593CB164-51F6-4463-80CE-B0FB324A3DA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AA1EF-7869-407F-82BB-9CB40F9C70D8}" type="pres">
      <dgm:prSet presAssocID="{AE5A48F9-E0F3-4302-8453-CD39BCE55699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9221013D-1542-407F-BAD6-954C8AD1B786}" type="pres">
      <dgm:prSet presAssocID="{BD6A51AD-5729-45B5-B148-40CE500E0EC1}" presName="compNode" presStyleCnt="0"/>
      <dgm:spPr/>
    </dgm:pt>
    <dgm:pt modelId="{0BFE2139-48C8-4F2C-B6D3-681A1047FE82}" type="pres">
      <dgm:prSet presAssocID="{BD6A51AD-5729-45B5-B148-40CE500E0EC1}" presName="dummyConnPt" presStyleCnt="0"/>
      <dgm:spPr/>
    </dgm:pt>
    <dgm:pt modelId="{F2E35BEA-60E9-4219-B880-50D760915270}" type="pres">
      <dgm:prSet presAssocID="{BD6A51AD-5729-45B5-B148-40CE500E0EC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DB5A6-A180-42AF-9DF3-71C1E0B8E72A}" type="pres">
      <dgm:prSet presAssocID="{6323F031-3300-442E-B5E1-451F23E159C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ECF520F6-D286-44E7-9167-8B5CE2F9B633}" type="pres">
      <dgm:prSet presAssocID="{9691766E-5EC4-47D1-8AB6-370CDD25AB0A}" presName="compNode" presStyleCnt="0"/>
      <dgm:spPr/>
    </dgm:pt>
    <dgm:pt modelId="{BA333211-90C6-4903-A9E3-BF0D41B43307}" type="pres">
      <dgm:prSet presAssocID="{9691766E-5EC4-47D1-8AB6-370CDD25AB0A}" presName="dummyConnPt" presStyleCnt="0"/>
      <dgm:spPr/>
    </dgm:pt>
    <dgm:pt modelId="{7D8095B8-4C59-404A-A625-9ACEF9C55AC7}" type="pres">
      <dgm:prSet presAssocID="{9691766E-5EC4-47D1-8AB6-370CDD25AB0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5747-1553-47BC-86BD-63DDCA868CB4}" type="pres">
      <dgm:prSet presAssocID="{4AE6FE6B-F5E2-446A-AF87-14F0DB6F1CF7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D0A10949-6C2D-4BEE-97D2-4315126154FA}" type="pres">
      <dgm:prSet presAssocID="{E16E6756-F29A-4F74-A40F-20D594BB4579}" presName="compNode" presStyleCnt="0"/>
      <dgm:spPr/>
    </dgm:pt>
    <dgm:pt modelId="{DDC70E05-FC4A-4B5B-9236-3F493CA3EEE4}" type="pres">
      <dgm:prSet presAssocID="{E16E6756-F29A-4F74-A40F-20D594BB4579}" presName="dummyConnPt" presStyleCnt="0"/>
      <dgm:spPr/>
    </dgm:pt>
    <dgm:pt modelId="{F2B659B8-6239-4BA7-836B-6C619E23D52B}" type="pres">
      <dgm:prSet presAssocID="{E16E6756-F29A-4F74-A40F-20D594BB457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BBA26-5288-4B76-B696-4243E5B930BC}" type="pres">
      <dgm:prSet presAssocID="{F9736A76-9C92-44FE-B373-E86EFFD7078E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AF7AD67-57CC-480A-BD57-46451086156E}" type="pres">
      <dgm:prSet presAssocID="{B93A0E44-3866-4473-BBEE-9CAF3B48D774}" presName="compNode" presStyleCnt="0"/>
      <dgm:spPr/>
    </dgm:pt>
    <dgm:pt modelId="{1ADB118D-FD15-4069-B237-34A50071D71D}" type="pres">
      <dgm:prSet presAssocID="{B93A0E44-3866-4473-BBEE-9CAF3B48D774}" presName="dummyConnPt" presStyleCnt="0"/>
      <dgm:spPr/>
    </dgm:pt>
    <dgm:pt modelId="{5E52DE19-4B8E-471C-A4AD-CC7CB1E126F2}" type="pres">
      <dgm:prSet presAssocID="{B93A0E44-3866-4473-BBEE-9CAF3B48D77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A2E83A-27C9-4A14-8A30-589174FCCF5B}" srcId="{6F01407D-9EAF-4B19-AE7F-4EF45353F74E}" destId="{9691766E-5EC4-47D1-8AB6-370CDD25AB0A}" srcOrd="6" destOrd="0" parTransId="{A6547428-8716-4210-B10F-FB4B96CA3E56}" sibTransId="{4AE6FE6B-F5E2-446A-AF87-14F0DB6F1CF7}"/>
    <dgm:cxn modelId="{42793389-1F2C-4A10-AFE6-B6C7CA5B410E}" type="presOf" srcId="{B93A0E44-3866-4473-BBEE-9CAF3B48D774}" destId="{5E52DE19-4B8E-471C-A4AD-CC7CB1E126F2}" srcOrd="0" destOrd="0" presId="urn:microsoft.com/office/officeart/2005/8/layout/bProcess4"/>
    <dgm:cxn modelId="{8F658942-B58A-4605-8CFC-316450845451}" type="presOf" srcId="{6323F031-3300-442E-B5E1-451F23E159C8}" destId="{6A9DB5A6-A180-42AF-9DF3-71C1E0B8E72A}" srcOrd="0" destOrd="0" presId="urn:microsoft.com/office/officeart/2005/8/layout/bProcess4"/>
    <dgm:cxn modelId="{F02F533E-581F-40D1-872D-9713DFC6042D}" type="presOf" srcId="{0CFA87E5-0F06-42BB-B6E8-B4DE05038C4C}" destId="{B4A45555-4F52-45CE-BAEA-6C896946F054}" srcOrd="0" destOrd="0" presId="urn:microsoft.com/office/officeart/2005/8/layout/bProcess4"/>
    <dgm:cxn modelId="{DDB30147-D86B-4C46-B417-B78C615F7F0A}" type="presOf" srcId="{4AE6FE6B-F5E2-446A-AF87-14F0DB6F1CF7}" destId="{67045747-1553-47BC-86BD-63DDCA868CB4}" srcOrd="0" destOrd="0" presId="urn:microsoft.com/office/officeart/2005/8/layout/bProcess4"/>
    <dgm:cxn modelId="{29075987-4609-4332-A6F4-F667C71E6C7F}" type="presOf" srcId="{6F01407D-9EAF-4B19-AE7F-4EF45353F74E}" destId="{81A0C3F2-7B93-4408-8BB5-99ADF1A8F0D9}" srcOrd="0" destOrd="0" presId="urn:microsoft.com/office/officeart/2005/8/layout/bProcess4"/>
    <dgm:cxn modelId="{6D490AC3-393D-4C29-84B2-98D881F3EA5C}" type="presOf" srcId="{AE5A48F9-E0F3-4302-8453-CD39BCE55699}" destId="{3A2AA1EF-7869-407F-82BB-9CB40F9C70D8}" srcOrd="0" destOrd="0" presId="urn:microsoft.com/office/officeart/2005/8/layout/bProcess4"/>
    <dgm:cxn modelId="{F8A7673E-9055-4D09-8399-8A163CCC5F0D}" srcId="{6F01407D-9EAF-4B19-AE7F-4EF45353F74E}" destId="{A577DCF8-2B0A-4016-8806-AE95300B66C3}" srcOrd="2" destOrd="0" parTransId="{E05BB2D6-1500-42F3-A6F7-F7CB441C6C48}" sibTransId="{FB9FCF7C-B924-49F8-A529-3F2C69435056}"/>
    <dgm:cxn modelId="{96B3EFDC-D8DC-46B9-B563-DA59B13669DE}" type="presOf" srcId="{E16E6756-F29A-4F74-A40F-20D594BB4579}" destId="{F2B659B8-6239-4BA7-836B-6C619E23D52B}" srcOrd="0" destOrd="0" presId="urn:microsoft.com/office/officeart/2005/8/layout/bProcess4"/>
    <dgm:cxn modelId="{4BCFA522-E9A8-491A-B6E0-354418FF1385}" type="presOf" srcId="{9691766E-5EC4-47D1-8AB6-370CDD25AB0A}" destId="{7D8095B8-4C59-404A-A625-9ACEF9C55AC7}" srcOrd="0" destOrd="0" presId="urn:microsoft.com/office/officeart/2005/8/layout/bProcess4"/>
    <dgm:cxn modelId="{92518054-8DFB-44C1-8548-5F0973A86049}" type="presOf" srcId="{B64715B8-C2F9-4815-86B2-50BD85DDBC7A}" destId="{1F8DDF98-DEF9-46AE-9E86-72FF56272510}" srcOrd="0" destOrd="0" presId="urn:microsoft.com/office/officeart/2005/8/layout/bProcess4"/>
    <dgm:cxn modelId="{A876050D-8CA2-4706-8041-479A0288820C}" type="presOf" srcId="{593CB164-51F6-4463-80CE-B0FB324A3DAD}" destId="{A8014749-C7EA-4110-A531-BD3AE0B18C1B}" srcOrd="0" destOrd="0" presId="urn:microsoft.com/office/officeart/2005/8/layout/bProcess4"/>
    <dgm:cxn modelId="{D9D8E77F-06AD-4F5E-80B5-55C6A1C2009E}" srcId="{6F01407D-9EAF-4B19-AE7F-4EF45353F74E}" destId="{18745A3A-ADD9-429E-9F14-79023ECE4FC2}" srcOrd="0" destOrd="0" parTransId="{7751674C-EBF4-41E5-AD25-F32AA7348E19}" sibTransId="{D4511EDB-515F-43E3-A574-957FAC305823}"/>
    <dgm:cxn modelId="{2B832B51-C367-4ACF-B128-67D639D5CEB4}" srcId="{6F01407D-9EAF-4B19-AE7F-4EF45353F74E}" destId="{BBADDF28-F014-46BE-95BA-F3C90C5601C8}" srcOrd="3" destOrd="0" parTransId="{F4D45D08-D5A5-4124-92EF-A0C6C0191879}" sibTransId="{B64715B8-C2F9-4815-86B2-50BD85DDBC7A}"/>
    <dgm:cxn modelId="{C0C334F0-24C5-4231-8FD4-6DFA337082B3}" srcId="{6F01407D-9EAF-4B19-AE7F-4EF45353F74E}" destId="{B93A0E44-3866-4473-BBEE-9CAF3B48D774}" srcOrd="8" destOrd="0" parTransId="{CD7651D2-467B-4784-82A3-998ED459C550}" sibTransId="{70642E5A-13DB-4763-8507-0D24CD06FCF5}"/>
    <dgm:cxn modelId="{FC3C7FC3-12C0-4C89-8B52-026184F8A916}" type="presOf" srcId="{18745A3A-ADD9-429E-9F14-79023ECE4FC2}" destId="{EC62D63F-621A-40E6-A389-E2BEB4284661}" srcOrd="0" destOrd="0" presId="urn:microsoft.com/office/officeart/2005/8/layout/bProcess4"/>
    <dgm:cxn modelId="{976B1F44-1764-42C0-8B76-7B41F140D4D7}" srcId="{6F01407D-9EAF-4B19-AE7F-4EF45353F74E}" destId="{BD6A51AD-5729-45B5-B148-40CE500E0EC1}" srcOrd="5" destOrd="0" parTransId="{7FC7CFE3-4CA1-4139-8576-8CE9BF4E1A81}" sibTransId="{6323F031-3300-442E-B5E1-451F23E159C8}"/>
    <dgm:cxn modelId="{ECE68D22-B18C-4B94-8954-6FBE5D26AF6C}" type="presOf" srcId="{BBADDF28-F014-46BE-95BA-F3C90C5601C8}" destId="{C9B64224-6D47-4F44-A62E-8A3C734FA896}" srcOrd="0" destOrd="0" presId="urn:microsoft.com/office/officeart/2005/8/layout/bProcess4"/>
    <dgm:cxn modelId="{F7418294-DE74-43CE-8013-F25B69E20A34}" type="presOf" srcId="{BD6A51AD-5729-45B5-B148-40CE500E0EC1}" destId="{F2E35BEA-60E9-4219-B880-50D760915270}" srcOrd="0" destOrd="0" presId="urn:microsoft.com/office/officeart/2005/8/layout/bProcess4"/>
    <dgm:cxn modelId="{374FB80B-E65A-4789-9DAD-534FFB90A3C2}" srcId="{6F01407D-9EAF-4B19-AE7F-4EF45353F74E}" destId="{36499EDF-9FE4-420B-B01C-959E8F3BC444}" srcOrd="1" destOrd="0" parTransId="{B07926F0-1AAD-4A00-81EB-4350B8E6854A}" sibTransId="{0CFA87E5-0F06-42BB-B6E8-B4DE05038C4C}"/>
    <dgm:cxn modelId="{1F9AAB8C-8801-4C3F-919D-D21ED02D01CD}" type="presOf" srcId="{FB9FCF7C-B924-49F8-A529-3F2C69435056}" destId="{D08431C2-1B9E-4242-B4D1-CCB5B903E94B}" srcOrd="0" destOrd="0" presId="urn:microsoft.com/office/officeart/2005/8/layout/bProcess4"/>
    <dgm:cxn modelId="{3B0D9BBB-A999-4ED6-935A-2ED6A388C93A}" type="presOf" srcId="{F9736A76-9C92-44FE-B373-E86EFFD7078E}" destId="{3C3BBA26-5288-4B76-B696-4243E5B930BC}" srcOrd="0" destOrd="0" presId="urn:microsoft.com/office/officeart/2005/8/layout/bProcess4"/>
    <dgm:cxn modelId="{54828011-F3BC-480B-8638-70B99600D5E3}" srcId="{6F01407D-9EAF-4B19-AE7F-4EF45353F74E}" destId="{593CB164-51F6-4463-80CE-B0FB324A3DAD}" srcOrd="4" destOrd="0" parTransId="{91068711-2192-49EC-84F0-2D8B602F9B10}" sibTransId="{AE5A48F9-E0F3-4302-8453-CD39BCE55699}"/>
    <dgm:cxn modelId="{52E7F7C9-0D4B-4926-BDED-F8BEDA32FA77}" srcId="{6F01407D-9EAF-4B19-AE7F-4EF45353F74E}" destId="{E16E6756-F29A-4F74-A40F-20D594BB4579}" srcOrd="7" destOrd="0" parTransId="{C80E554C-8D8F-4201-B570-57DBD7959444}" sibTransId="{F9736A76-9C92-44FE-B373-E86EFFD7078E}"/>
    <dgm:cxn modelId="{FFD40E5E-C086-438A-9D6E-4D5F2FE46088}" type="presOf" srcId="{D4511EDB-515F-43E3-A574-957FAC305823}" destId="{68659724-F5E6-4C0A-87B3-DE0E9BB5128F}" srcOrd="0" destOrd="0" presId="urn:microsoft.com/office/officeart/2005/8/layout/bProcess4"/>
    <dgm:cxn modelId="{5D0216DB-03F7-435B-8299-D7870F274D23}" type="presOf" srcId="{A577DCF8-2B0A-4016-8806-AE95300B66C3}" destId="{7C6016B9-5701-41C9-AF4E-2388D37A5363}" srcOrd="0" destOrd="0" presId="urn:microsoft.com/office/officeart/2005/8/layout/bProcess4"/>
    <dgm:cxn modelId="{85F74418-AA8A-43ED-93FD-4E54A9D2793F}" type="presOf" srcId="{36499EDF-9FE4-420B-B01C-959E8F3BC444}" destId="{EC7233E6-01F6-4882-8FD3-A63D71F818CB}" srcOrd="0" destOrd="0" presId="urn:microsoft.com/office/officeart/2005/8/layout/bProcess4"/>
    <dgm:cxn modelId="{C8EFD2BF-4058-4DA3-B7BE-7A117FC1B8B3}" type="presParOf" srcId="{81A0C3F2-7B93-4408-8BB5-99ADF1A8F0D9}" destId="{FE51EB14-EAB1-4801-AD88-B3902BE8706F}" srcOrd="0" destOrd="0" presId="urn:microsoft.com/office/officeart/2005/8/layout/bProcess4"/>
    <dgm:cxn modelId="{C2D1C38F-71F7-4A11-89DF-1B14A06AB2AD}" type="presParOf" srcId="{FE51EB14-EAB1-4801-AD88-B3902BE8706F}" destId="{C66FB988-3763-4DAE-AA54-DFE8BAC58068}" srcOrd="0" destOrd="0" presId="urn:microsoft.com/office/officeart/2005/8/layout/bProcess4"/>
    <dgm:cxn modelId="{3E444546-3EC9-434F-B0AB-7DBAD6593C5F}" type="presParOf" srcId="{FE51EB14-EAB1-4801-AD88-B3902BE8706F}" destId="{EC62D63F-621A-40E6-A389-E2BEB4284661}" srcOrd="1" destOrd="0" presId="urn:microsoft.com/office/officeart/2005/8/layout/bProcess4"/>
    <dgm:cxn modelId="{15099279-3602-4BE3-AC95-B070755C43A1}" type="presParOf" srcId="{81A0C3F2-7B93-4408-8BB5-99ADF1A8F0D9}" destId="{68659724-F5E6-4C0A-87B3-DE0E9BB5128F}" srcOrd="1" destOrd="0" presId="urn:microsoft.com/office/officeart/2005/8/layout/bProcess4"/>
    <dgm:cxn modelId="{FF771A4E-6083-4048-BFA1-5509E9D9EECE}" type="presParOf" srcId="{81A0C3F2-7B93-4408-8BB5-99ADF1A8F0D9}" destId="{63CB6DC1-9B7D-4464-9B39-461E1204A09F}" srcOrd="2" destOrd="0" presId="urn:microsoft.com/office/officeart/2005/8/layout/bProcess4"/>
    <dgm:cxn modelId="{8AAA3E0C-D5A4-4100-8905-3F347EE93617}" type="presParOf" srcId="{63CB6DC1-9B7D-4464-9B39-461E1204A09F}" destId="{31363FAB-5E6A-46EA-82FB-1E8B4E995D46}" srcOrd="0" destOrd="0" presId="urn:microsoft.com/office/officeart/2005/8/layout/bProcess4"/>
    <dgm:cxn modelId="{907A23CC-2D58-401C-B66C-A03822D3ECA6}" type="presParOf" srcId="{63CB6DC1-9B7D-4464-9B39-461E1204A09F}" destId="{EC7233E6-01F6-4882-8FD3-A63D71F818CB}" srcOrd="1" destOrd="0" presId="urn:microsoft.com/office/officeart/2005/8/layout/bProcess4"/>
    <dgm:cxn modelId="{40D0A5FB-3295-4745-B682-44807D774CD4}" type="presParOf" srcId="{81A0C3F2-7B93-4408-8BB5-99ADF1A8F0D9}" destId="{B4A45555-4F52-45CE-BAEA-6C896946F054}" srcOrd="3" destOrd="0" presId="urn:microsoft.com/office/officeart/2005/8/layout/bProcess4"/>
    <dgm:cxn modelId="{808DB554-E450-488B-AAD2-8CB5455FF76F}" type="presParOf" srcId="{81A0C3F2-7B93-4408-8BB5-99ADF1A8F0D9}" destId="{27B15B87-6A04-415E-9BB9-979B2791F6B4}" srcOrd="4" destOrd="0" presId="urn:microsoft.com/office/officeart/2005/8/layout/bProcess4"/>
    <dgm:cxn modelId="{1808DE50-537E-4D76-8955-34E89AFEF48E}" type="presParOf" srcId="{27B15B87-6A04-415E-9BB9-979B2791F6B4}" destId="{1FE5BEF9-DB4D-44CB-94A4-DF3027F97993}" srcOrd="0" destOrd="0" presId="urn:microsoft.com/office/officeart/2005/8/layout/bProcess4"/>
    <dgm:cxn modelId="{E9C717CC-81C1-4F2C-A589-5D1DB2EC742D}" type="presParOf" srcId="{27B15B87-6A04-415E-9BB9-979B2791F6B4}" destId="{7C6016B9-5701-41C9-AF4E-2388D37A5363}" srcOrd="1" destOrd="0" presId="urn:microsoft.com/office/officeart/2005/8/layout/bProcess4"/>
    <dgm:cxn modelId="{F8FE022C-B68D-4D43-841D-A5B79787B2DB}" type="presParOf" srcId="{81A0C3F2-7B93-4408-8BB5-99ADF1A8F0D9}" destId="{D08431C2-1B9E-4242-B4D1-CCB5B903E94B}" srcOrd="5" destOrd="0" presId="urn:microsoft.com/office/officeart/2005/8/layout/bProcess4"/>
    <dgm:cxn modelId="{250DB7EC-CD42-49BB-BF63-FFE8F9294338}" type="presParOf" srcId="{81A0C3F2-7B93-4408-8BB5-99ADF1A8F0D9}" destId="{8E39A06E-B652-4B11-8199-A0EFA4C92830}" srcOrd="6" destOrd="0" presId="urn:microsoft.com/office/officeart/2005/8/layout/bProcess4"/>
    <dgm:cxn modelId="{DB22471E-3E5A-4D43-A18A-29E5875FE0C0}" type="presParOf" srcId="{8E39A06E-B652-4B11-8199-A0EFA4C92830}" destId="{36EB6130-B0B3-4899-9248-FE8B4C3ADFE1}" srcOrd="0" destOrd="0" presId="urn:microsoft.com/office/officeart/2005/8/layout/bProcess4"/>
    <dgm:cxn modelId="{304B4812-1A86-40A5-ACF7-649CB72CF09C}" type="presParOf" srcId="{8E39A06E-B652-4B11-8199-A0EFA4C92830}" destId="{C9B64224-6D47-4F44-A62E-8A3C734FA896}" srcOrd="1" destOrd="0" presId="urn:microsoft.com/office/officeart/2005/8/layout/bProcess4"/>
    <dgm:cxn modelId="{5CE255B1-B004-426E-9886-47EACE1041D2}" type="presParOf" srcId="{81A0C3F2-7B93-4408-8BB5-99ADF1A8F0D9}" destId="{1F8DDF98-DEF9-46AE-9E86-72FF56272510}" srcOrd="7" destOrd="0" presId="urn:microsoft.com/office/officeart/2005/8/layout/bProcess4"/>
    <dgm:cxn modelId="{E2EA163A-C6D3-430D-8EB5-60A2EDED7A73}" type="presParOf" srcId="{81A0C3F2-7B93-4408-8BB5-99ADF1A8F0D9}" destId="{9ED0A387-CA7F-409A-AB21-144D35D21045}" srcOrd="8" destOrd="0" presId="urn:microsoft.com/office/officeart/2005/8/layout/bProcess4"/>
    <dgm:cxn modelId="{30CD77A5-BDA9-4671-864F-E58684C429D7}" type="presParOf" srcId="{9ED0A387-CA7F-409A-AB21-144D35D21045}" destId="{8C69C19F-166C-4E95-BDF0-275F4AF37E22}" srcOrd="0" destOrd="0" presId="urn:microsoft.com/office/officeart/2005/8/layout/bProcess4"/>
    <dgm:cxn modelId="{2B9C2460-8433-4BBB-BB45-F2686DB46FE0}" type="presParOf" srcId="{9ED0A387-CA7F-409A-AB21-144D35D21045}" destId="{A8014749-C7EA-4110-A531-BD3AE0B18C1B}" srcOrd="1" destOrd="0" presId="urn:microsoft.com/office/officeart/2005/8/layout/bProcess4"/>
    <dgm:cxn modelId="{71461EE8-1A8B-4EBD-BF99-A643E7172B1D}" type="presParOf" srcId="{81A0C3F2-7B93-4408-8BB5-99ADF1A8F0D9}" destId="{3A2AA1EF-7869-407F-82BB-9CB40F9C70D8}" srcOrd="9" destOrd="0" presId="urn:microsoft.com/office/officeart/2005/8/layout/bProcess4"/>
    <dgm:cxn modelId="{920DD3DC-487E-43A8-856D-8A6844C4D237}" type="presParOf" srcId="{81A0C3F2-7B93-4408-8BB5-99ADF1A8F0D9}" destId="{9221013D-1542-407F-BAD6-954C8AD1B786}" srcOrd="10" destOrd="0" presId="urn:microsoft.com/office/officeart/2005/8/layout/bProcess4"/>
    <dgm:cxn modelId="{06E390AF-3AFD-4E9D-8F6A-E0C985AC2DFF}" type="presParOf" srcId="{9221013D-1542-407F-BAD6-954C8AD1B786}" destId="{0BFE2139-48C8-4F2C-B6D3-681A1047FE82}" srcOrd="0" destOrd="0" presId="urn:microsoft.com/office/officeart/2005/8/layout/bProcess4"/>
    <dgm:cxn modelId="{0EA5A89A-600D-4127-8018-23E531322295}" type="presParOf" srcId="{9221013D-1542-407F-BAD6-954C8AD1B786}" destId="{F2E35BEA-60E9-4219-B880-50D760915270}" srcOrd="1" destOrd="0" presId="urn:microsoft.com/office/officeart/2005/8/layout/bProcess4"/>
    <dgm:cxn modelId="{99AA414C-A25F-41AD-ABD8-D69154535F53}" type="presParOf" srcId="{81A0C3F2-7B93-4408-8BB5-99ADF1A8F0D9}" destId="{6A9DB5A6-A180-42AF-9DF3-71C1E0B8E72A}" srcOrd="11" destOrd="0" presId="urn:microsoft.com/office/officeart/2005/8/layout/bProcess4"/>
    <dgm:cxn modelId="{C21997B8-FB09-4A1E-A2D5-BC867228F30F}" type="presParOf" srcId="{81A0C3F2-7B93-4408-8BB5-99ADF1A8F0D9}" destId="{ECF520F6-D286-44E7-9167-8B5CE2F9B633}" srcOrd="12" destOrd="0" presId="urn:microsoft.com/office/officeart/2005/8/layout/bProcess4"/>
    <dgm:cxn modelId="{30B81CDF-CAF6-4945-B4AA-8948D62EAA91}" type="presParOf" srcId="{ECF520F6-D286-44E7-9167-8B5CE2F9B633}" destId="{BA333211-90C6-4903-A9E3-BF0D41B43307}" srcOrd="0" destOrd="0" presId="urn:microsoft.com/office/officeart/2005/8/layout/bProcess4"/>
    <dgm:cxn modelId="{17504552-4371-49C1-9130-533C4387D81B}" type="presParOf" srcId="{ECF520F6-D286-44E7-9167-8B5CE2F9B633}" destId="{7D8095B8-4C59-404A-A625-9ACEF9C55AC7}" srcOrd="1" destOrd="0" presId="urn:microsoft.com/office/officeart/2005/8/layout/bProcess4"/>
    <dgm:cxn modelId="{F2434F15-D765-4C69-A662-E0D738773A7E}" type="presParOf" srcId="{81A0C3F2-7B93-4408-8BB5-99ADF1A8F0D9}" destId="{67045747-1553-47BC-86BD-63DDCA868CB4}" srcOrd="13" destOrd="0" presId="urn:microsoft.com/office/officeart/2005/8/layout/bProcess4"/>
    <dgm:cxn modelId="{23B11989-F11E-4D26-AB9A-5134E8518477}" type="presParOf" srcId="{81A0C3F2-7B93-4408-8BB5-99ADF1A8F0D9}" destId="{D0A10949-6C2D-4BEE-97D2-4315126154FA}" srcOrd="14" destOrd="0" presId="urn:microsoft.com/office/officeart/2005/8/layout/bProcess4"/>
    <dgm:cxn modelId="{354261E6-121D-45DF-9C2C-73987AE4903B}" type="presParOf" srcId="{D0A10949-6C2D-4BEE-97D2-4315126154FA}" destId="{DDC70E05-FC4A-4B5B-9236-3F493CA3EEE4}" srcOrd="0" destOrd="0" presId="urn:microsoft.com/office/officeart/2005/8/layout/bProcess4"/>
    <dgm:cxn modelId="{2DD67756-D23B-444F-B76C-F28677472140}" type="presParOf" srcId="{D0A10949-6C2D-4BEE-97D2-4315126154FA}" destId="{F2B659B8-6239-4BA7-836B-6C619E23D52B}" srcOrd="1" destOrd="0" presId="urn:microsoft.com/office/officeart/2005/8/layout/bProcess4"/>
    <dgm:cxn modelId="{AD4DC1CB-1ECD-438F-889A-880C1040FE9B}" type="presParOf" srcId="{81A0C3F2-7B93-4408-8BB5-99ADF1A8F0D9}" destId="{3C3BBA26-5288-4B76-B696-4243E5B930BC}" srcOrd="15" destOrd="0" presId="urn:microsoft.com/office/officeart/2005/8/layout/bProcess4"/>
    <dgm:cxn modelId="{8526DD79-4503-40A4-BBAB-55E4DD35403C}" type="presParOf" srcId="{81A0C3F2-7B93-4408-8BB5-99ADF1A8F0D9}" destId="{0AF7AD67-57CC-480A-BD57-46451086156E}" srcOrd="16" destOrd="0" presId="urn:microsoft.com/office/officeart/2005/8/layout/bProcess4"/>
    <dgm:cxn modelId="{6A516797-2AD1-455F-A0AE-CF9477C1562A}" type="presParOf" srcId="{0AF7AD67-57CC-480A-BD57-46451086156E}" destId="{1ADB118D-FD15-4069-B237-34A50071D71D}" srcOrd="0" destOrd="0" presId="urn:microsoft.com/office/officeart/2005/8/layout/bProcess4"/>
    <dgm:cxn modelId="{4E7B1EE0-6214-4922-981E-E7C8E3D2B8C7}" type="presParOf" srcId="{0AF7AD67-57CC-480A-BD57-46451086156E}" destId="{5E52DE19-4B8E-471C-A4AD-CC7CB1E126F2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611ED4-E6FE-4D8C-A900-AA2BF7A97DC7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7351C7-5D2A-4200-BB73-64E885AC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611ED4-E6FE-4D8C-A900-AA2BF7A97DC7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7351C7-5D2A-4200-BB73-64E885ACC7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528444/01.gif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866762"/>
          </a:xfrm>
        </p:spPr>
        <p:txBody>
          <a:bodyPr>
            <a:noAutofit/>
          </a:bodyPr>
          <a:lstStyle/>
          <a:p>
            <a:r>
              <a:rPr lang="ru-RU" sz="6000" dirty="0" smtClean="0"/>
              <a:t>Детская агрессия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1643050"/>
            <a:ext cx="6103158" cy="1143008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Родительское собрание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Педагог- психолог МОКУ «</a:t>
            </a:r>
            <a:r>
              <a:rPr lang="ru-RU" sz="2400" dirty="0" err="1" smtClean="0">
                <a:solidFill>
                  <a:schemeClr val="tx1"/>
                </a:solidFill>
              </a:rPr>
              <a:t>Галёнковская</a:t>
            </a:r>
            <a:r>
              <a:rPr lang="ru-RU" sz="2400" dirty="0" smtClean="0">
                <a:solidFill>
                  <a:schemeClr val="tx1"/>
                </a:solidFill>
              </a:rPr>
              <a:t> средняя общеобразовательная школа»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Басос Людмила Александровна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zdorovie.com/wp-content/uploads/2012/08/agressive-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5429288" cy="350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1646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354329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2285992"/>
          <a:ext cx="4143404" cy="395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751902" cy="61539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Просмотр  телепередач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всей семьёй</a:t>
            </a:r>
            <a:endParaRPr lang="ru-RU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родителями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Детские сериалы, мультфильмы, новости, </a:t>
            </a:r>
          </a:p>
          <a:p>
            <a:pPr algn="ctr">
              <a:buNone/>
            </a:pPr>
            <a:r>
              <a:rPr lang="ru-RU" dirty="0" smtClean="0"/>
              <a:t>спортивные программы, смешные программы, минута славы, вопрос на засыпку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Новости, спортивные </a:t>
            </a:r>
          </a:p>
          <a:p>
            <a:pPr algn="ctr">
              <a:buNone/>
            </a:pPr>
            <a:r>
              <a:rPr lang="ru-RU" dirty="0" smtClean="0"/>
              <a:t>программы,  боевики, </a:t>
            </a:r>
            <a:r>
              <a:rPr lang="ru-RU" dirty="0" err="1" smtClean="0"/>
              <a:t>автопартуль</a:t>
            </a:r>
            <a:r>
              <a:rPr lang="ru-RU" dirty="0" smtClean="0"/>
              <a:t>,  </a:t>
            </a:r>
          </a:p>
          <a:p>
            <a:pPr algn="ctr">
              <a:buNone/>
            </a:pPr>
            <a:r>
              <a:rPr lang="ru-RU" dirty="0" smtClean="0"/>
              <a:t>пусть говорят, давай поженимся, жди меня, дорожные войны, комедии, интерны, </a:t>
            </a:r>
            <a:r>
              <a:rPr lang="ru-RU" dirty="0" err="1" smtClean="0"/>
              <a:t>универ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0"/>
          <a:ext cx="4500594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929190" y="2786058"/>
          <a:ext cx="3643338" cy="374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/>
          <a:lstStyle/>
          <a:p>
            <a:r>
              <a:rPr lang="ru-RU" dirty="0" smtClean="0"/>
              <a:t>Анкетирование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547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Хорошо ли вы знаете своего ребёнка? Да - 100%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785926"/>
          <a:ext cx="342902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6248" y="3357562"/>
          <a:ext cx="421481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428992" y="357166"/>
          <a:ext cx="521497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nasilnik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300039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428604"/>
          <a:ext cx="7767651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61176"/>
          </a:xfrm>
        </p:spPr>
        <p:txBody>
          <a:bodyPr>
            <a:noAutofit/>
          </a:bodyPr>
          <a:lstStyle/>
          <a:p>
            <a:pPr marL="0" lvl="0" algn="ctr" fontAlgn="base">
              <a:spcAft>
                <a:spcPct val="0"/>
              </a:spcAft>
            </a:pPr>
            <a:r>
              <a:rPr lang="ru-RU" sz="18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Стили родительского воспитания</a:t>
            </a:r>
            <a:br>
              <a:rPr lang="ru-RU" sz="18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 ответ на агрессивные действия ребенка)</a:t>
            </a:r>
            <a:r>
              <a:rPr lang="ru-RU" sz="18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57794"/>
          <a:ext cx="8229600" cy="575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Стратегии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Конкретные примеры стратегии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Стиль поведения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Times New Roman"/>
                          <a:cs typeface="Times New Roman"/>
                        </a:rPr>
                        <a:t>ребенка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Почему ребенок так поступает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62" marR="23962" marT="23962" marB="23962"/>
                </a:tc>
              </a:tr>
              <a:tr h="1682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Резкое подавление агрессивного поведения ребенка</a:t>
                      </a: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«Прекрати!»,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«Не смей так говорить». Родители наказывают ребенка</a:t>
                      </a: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Агрессивный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(ребенок может прекратить сейчас, но выплеснет свои отрицательные эмоции в другое время и в другом месте)</a:t>
                      </a:r>
                    </a:p>
                  </a:txBody>
                  <a:tcPr marL="23962" marR="23962" marT="23962" marB="2396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копирует родителей и учится у них агрессивным формам поведения</a:t>
                      </a:r>
                    </a:p>
                  </a:txBody>
                  <a:tcPr marL="23962" marR="23962" marT="23962" marB="23962"/>
                </a:tc>
              </a:tr>
              <a:tr h="1326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Игнорирование агрессивных вспышек ребенка</a:t>
                      </a:r>
                    </a:p>
                  </a:txBody>
                  <a:tcPr marL="14999" marR="14999" marT="14999" marB="149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делают вид, что не замечают агрессии ребенка или считают, что ребенок еще мал</a:t>
                      </a:r>
                    </a:p>
                  </a:txBody>
                  <a:tcPr marL="14999" marR="14999" marT="14999" marB="149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Агрессивный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(ребенок продолжает действовать агрессивно)</a:t>
                      </a:r>
                    </a:p>
                  </a:txBody>
                  <a:tcPr marL="14999" marR="14999" marT="14999" marB="1499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думает, что все правильно, и агрессивные формы поведения закрепляются в черту характера</a:t>
                      </a:r>
                    </a:p>
                  </a:txBody>
                  <a:tcPr marL="14999" marR="14999" marT="14999" marB="14999"/>
                </a:tc>
              </a:tr>
              <a:tr h="1675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Родители дают возможность ребенку выплеснуть агрессию приемлемым способом и в тактичной форме запрещают вести себя агрессивно по отношению к другим</a:t>
                      </a:r>
                    </a:p>
                  </a:txBody>
                  <a:tcPr marL="8823" marR="8823" marT="8823" marB="882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Если родители видят, что ребенок разгневан, они могут вовлечь его в игру, которая снимет его гнев. Родители объясняют ребенку, как надо вести себя в определенных ситуациях</a:t>
                      </a:r>
                    </a:p>
                  </a:txBody>
                  <a:tcPr marL="8823" marR="8823" marT="8823" marB="882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Скорее всего, ребенок научиться управлять своим гневом</a:t>
                      </a:r>
                    </a:p>
                  </a:txBody>
                  <a:tcPr marL="8823" marR="8823" marT="8823" marB="882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учится анализировать различные ситуации и берет пример со своих родителей</a:t>
                      </a:r>
                    </a:p>
                  </a:txBody>
                  <a:tcPr marL="8823" marR="8823" marT="8823" marB="88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Портрет агрессивного ребёнка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857232"/>
          <a:ext cx="78581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можно помочь агрессивным детям?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Существует три основных этапа в работе над агрессией:</a:t>
            </a:r>
          </a:p>
          <a:p>
            <a:pPr lvl="0"/>
            <a:r>
              <a:rPr lang="ru-RU" dirty="0" smtClean="0"/>
              <a:t>Работа с гневом. Обучение приемлемым способам выражения гнева. </a:t>
            </a:r>
          </a:p>
          <a:p>
            <a:pPr lvl="0"/>
            <a:r>
              <a:rPr lang="ru-RU" dirty="0" smtClean="0"/>
              <a:t>Обучение навыкам распознавания и контроля, умению владеть собой в ситуациях, провоцирующих вспышки гнева. </a:t>
            </a:r>
          </a:p>
          <a:p>
            <a:pPr lvl="0"/>
            <a:r>
              <a:rPr lang="ru-RU" dirty="0" smtClean="0"/>
              <a:t>Формирование способности к доверию, сочувствию, сопереживанию.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929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Человек обладает способностью любить и может найти </a:t>
            </a:r>
            <a:r>
              <a:rPr lang="ru-RU" sz="3600" b="1" i="1" dirty="0" smtClean="0"/>
              <a:t>применение </a:t>
            </a:r>
            <a:r>
              <a:rPr lang="ru-RU" sz="3600" b="1" i="1" dirty="0" smtClean="0"/>
              <a:t>своей способности любить, но способен он и </a:t>
            </a:r>
            <a:r>
              <a:rPr lang="ru-RU" sz="3600" b="1" i="1" dirty="0" smtClean="0"/>
              <a:t>ненавидеть</a:t>
            </a:r>
            <a:r>
              <a:rPr lang="ru-RU" sz="3600" b="1" i="1" dirty="0" smtClean="0"/>
              <a:t>, проявляя агрессию и жестокость. </a:t>
            </a:r>
            <a:r>
              <a:rPr lang="ru-RU" sz="3600" b="1" i="1" dirty="0" smtClean="0"/>
              <a:t>Этим </a:t>
            </a:r>
            <a:r>
              <a:rPr lang="ru-RU" sz="3600" b="1" i="1" dirty="0" smtClean="0"/>
              <a:t>средством он </a:t>
            </a:r>
            <a:r>
              <a:rPr lang="ru-RU" sz="3600" b="1" i="1" dirty="0" smtClean="0"/>
              <a:t>руководствуется </a:t>
            </a:r>
            <a:r>
              <a:rPr lang="ru-RU" sz="3600" b="1" i="1" dirty="0" smtClean="0"/>
              <a:t>как бегством от собственной душевной боли...</a:t>
            </a:r>
            <a:endParaRPr lang="ru-RU" sz="3600" dirty="0" smtClean="0"/>
          </a:p>
          <a:p>
            <a:pPr algn="r"/>
            <a:r>
              <a:rPr lang="ru-RU" sz="3600" b="1" i="1" dirty="0" smtClean="0"/>
              <a:t>Эрик </a:t>
            </a:r>
            <a:r>
              <a:rPr lang="ru-RU" sz="3600" b="1" i="1" dirty="0" err="1" smtClean="0"/>
              <a:t>Фромм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Детская агрессия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038600" cy="1778001"/>
          </a:xfrm>
        </p:spPr>
        <p:txBody>
          <a:bodyPr/>
          <a:lstStyle/>
          <a:p>
            <a:r>
              <a:rPr lang="ru-RU" sz="2000" dirty="0" smtClean="0"/>
              <a:t>Гнев, злоба, агрессия - эмоции разрушения.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714488"/>
            <a:ext cx="4038600" cy="1063621"/>
          </a:xfrm>
        </p:spPr>
        <p:txBody>
          <a:bodyPr/>
          <a:lstStyle/>
          <a:p>
            <a:r>
              <a:rPr lang="ru-RU" sz="2000" dirty="0" smtClean="0"/>
              <a:t>Боль, страх, обида - эмоции страдания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5" descr="slovo_pics1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71744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289417_fc160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14797"/>
            <a:ext cx="2928958" cy="26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passion.ru/sites/passion.ru/files/imagecache/img460x313/content/images/s_article/16665/bodyimages/1128bab_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14620"/>
            <a:ext cx="385765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Агрессия – поведение, которое причиняет вред предметам, человеку или группе людей.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57620" y="1882775"/>
          <a:ext cx="52863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www.tigrulki.ru/wp-content/uploads/2010/02/ar.jpe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500174"/>
            <a:ext cx="38576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Физическая агрессия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использование физической силы против другого лица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doublex.ru/upload/3d/ef/18/125/8c957231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42148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lavmed.com.ua/pics/news/childagres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28604"/>
            <a:ext cx="1928794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bilostalo.ru/sites/default/files/imagecache/profile_image/detskaya-agressiya-bil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357298"/>
            <a:ext cx="2984500" cy="284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3.imgbb.ru/b/8/e/b8eb5af6823c9e62c93f916fd1f200b0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3708400"/>
            <a:ext cx="492919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Вербальная агрессия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выражение негативных чувств как через форму (крик, визг), так и через содержание словесных ответов (проклятия, угрозы)</a:t>
            </a:r>
          </a:p>
          <a:p>
            <a:endParaRPr lang="ru-RU" dirty="0"/>
          </a:p>
        </p:txBody>
      </p:sp>
      <p:pic>
        <p:nvPicPr>
          <p:cNvPr id="4" name="Рисунок 3" descr="http://svetrus.org/uploads/posts/2012-12/1354640025_detskaya-agresiy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14488"/>
            <a:ext cx="471487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tatic2.aif.ru/public/article/big/867/86cd7e17b9c8ca843473971b91a6fb99.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385765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334272" cy="13620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Негативизм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691462" cy="1509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оппозиционная манера в поведении от пассивного сопротивления до активной борьбы против установившихся обычаев и правил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http://www.sidimdoma.net/wp-content/uploads/2011/03/detskaya-agressi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000372"/>
            <a:ext cx="421481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roskimami.ru/wp-content/uploads/2012/05/1288808266_agres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8444/01.gif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072198" y="0"/>
            <a:ext cx="30718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zeus-portal.ucoz.ru/_nw/10/71479281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Причины  проявления агрессивного поведения у детей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Вспышки ярости с элементами агрессивного поведения наблюдаются тогда, когда желание ребёнка по каким-либо причинам не выполняется. Препятствием служит запрет или ограничения со стороны взрослого;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Нередко встречаются ситуации, когда агрессивность ребёнка является частью протеста против действий взрослых. Родители заставляют ребёнка что-то делать, вызывая у него реакцию </a:t>
            </a:r>
            <a:r>
              <a:rPr lang="ru-RU" smtClean="0"/>
              <a:t>протеста;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Агрессивность может быть следствием переживаний, связана с обидой, ущемлением самолюбия, или возникла как подражание.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8D8D8"/>
      </a:lt2>
      <a:accent1>
        <a:srgbClr val="0F6FC6"/>
      </a:accent1>
      <a:accent2>
        <a:srgbClr val="0070C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686</TotalTime>
  <Words>652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Детская агрессия</vt:lpstr>
      <vt:lpstr>Слайд 2</vt:lpstr>
      <vt:lpstr>Детская агрессия</vt:lpstr>
      <vt:lpstr>Агрессия – поведение, которое причиняет вред предметам, человеку или группе людей.</vt:lpstr>
      <vt:lpstr>Физическая агрессия</vt:lpstr>
      <vt:lpstr>Вербальная агрессия</vt:lpstr>
      <vt:lpstr>Негативизм</vt:lpstr>
      <vt:lpstr>Слайд 8</vt:lpstr>
      <vt:lpstr>Причины  проявления агрессивного поведения у детей</vt:lpstr>
      <vt:lpstr>Анкетирование учащихся</vt:lpstr>
      <vt:lpstr>Просмотр  телепередач</vt:lpstr>
      <vt:lpstr>Слайд 12</vt:lpstr>
      <vt:lpstr>Анкетирование родителей</vt:lpstr>
      <vt:lpstr>Слайд 14</vt:lpstr>
      <vt:lpstr>Слайд 15</vt:lpstr>
      <vt:lpstr>Стили родительского воспитания  (в ответ на агрессивные действия ребенка) </vt:lpstr>
      <vt:lpstr>Слайд 17</vt:lpstr>
      <vt:lpstr>Как можно помочь агрессивным детям?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88</cp:revision>
  <dcterms:created xsi:type="dcterms:W3CDTF">2013-01-28T03:44:13Z</dcterms:created>
  <dcterms:modified xsi:type="dcterms:W3CDTF">2013-02-22T07:13:46Z</dcterms:modified>
</cp:coreProperties>
</file>