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61" r:id="rId3"/>
    <p:sldId id="262" r:id="rId4"/>
    <p:sldId id="263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E73953-44CD-4205-AE00-DA988A76BB01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8552C5-1775-469C-A67B-C4BF24F81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 TravelMate\Desktop\почемучк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338964" cy="6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187624" y="692696"/>
            <a:ext cx="3240360" cy="993580"/>
            <a:chOff x="1187624" y="692696"/>
            <a:chExt cx="3240360" cy="993580"/>
          </a:xfrm>
        </p:grpSpPr>
        <p:sp>
          <p:nvSpPr>
            <p:cNvPr id="11" name="Блок-схема: память с посл. доступом 10"/>
            <p:cNvSpPr/>
            <p:nvPr/>
          </p:nvSpPr>
          <p:spPr>
            <a:xfrm>
              <a:off x="1187624" y="692696"/>
              <a:ext cx="3240360" cy="936104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3275" y="875798"/>
              <a:ext cx="266429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 </a:t>
              </a: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В какой стране </a:t>
              </a: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вы</a:t>
              </a:r>
            </a:p>
            <a:p>
              <a:pPr>
                <a:lnSpc>
                  <a:spcPts val="1350"/>
                </a:lnSpc>
                <a:spcAft>
                  <a:spcPts val="0"/>
                </a:spcAft>
              </a:pPr>
              <a:endParaRPr lang="ru-RU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          </a:t>
              </a: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родились?</a:t>
              </a:r>
              <a:endParaRPr lang="ru-RU" sz="2000" dirty="0">
                <a:latin typeface="Times New Roman"/>
                <a:ea typeface="Times New Roman"/>
              </a:endParaRPr>
            </a:p>
            <a:p>
              <a:pPr>
                <a:lnSpc>
                  <a:spcPts val="1350"/>
                </a:lnSpc>
              </a:pP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 </a:t>
              </a:r>
              <a:endParaRPr lang="ru-RU" sz="20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20000" y="2518060"/>
            <a:ext cx="3564396" cy="849865"/>
            <a:chOff x="1079612" y="1844824"/>
            <a:chExt cx="3564396" cy="849865"/>
          </a:xfrm>
        </p:grpSpPr>
        <p:sp>
          <p:nvSpPr>
            <p:cNvPr id="13" name="Блок-схема: память с посл. доступом 12"/>
            <p:cNvSpPr/>
            <p:nvPr/>
          </p:nvSpPr>
          <p:spPr>
            <a:xfrm>
              <a:off x="1079612" y="1844824"/>
              <a:ext cx="3456384" cy="849865"/>
            </a:xfrm>
            <a:prstGeom prst="flowChartMagneticTap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9654" y="2054834"/>
              <a:ext cx="3094354" cy="63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350"/>
                </a:lnSpc>
              </a:pP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Знаете </a:t>
              </a: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ли вы столицу </a:t>
              </a:r>
              <a:endParaRPr lang="ru-RU" dirty="0" smtClean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lvl="0">
                <a:lnSpc>
                  <a:spcPts val="1350"/>
                </a:lnSpc>
              </a:pPr>
              <a:endParaRPr lang="ru-RU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lvl="0">
                <a:lnSpc>
                  <a:spcPts val="1350"/>
                </a:lnSpc>
              </a:pP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             России</a:t>
              </a: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?</a:t>
              </a:r>
              <a:endParaRPr lang="ru-RU" sz="20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87624" y="4295597"/>
            <a:ext cx="3240360" cy="1064435"/>
            <a:chOff x="1187624" y="692696"/>
            <a:chExt cx="3240360" cy="1064435"/>
          </a:xfrm>
        </p:grpSpPr>
        <p:sp>
          <p:nvSpPr>
            <p:cNvPr id="17" name="Блок-схема: память с посл. доступом 16"/>
            <p:cNvSpPr/>
            <p:nvPr/>
          </p:nvSpPr>
          <p:spPr>
            <a:xfrm>
              <a:off x="1187624" y="692696"/>
              <a:ext cx="3240360" cy="936104"/>
            </a:xfrm>
            <a:prstGeom prst="flowChartMagneticTap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0689" y="946653"/>
              <a:ext cx="266429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 </a:t>
              </a: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В </a:t>
              </a: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каком городе вы</a:t>
              </a:r>
            </a:p>
            <a:p>
              <a:pPr>
                <a:lnSpc>
                  <a:spcPts val="1350"/>
                </a:lnSpc>
                <a:spcAft>
                  <a:spcPts val="0"/>
                </a:spcAft>
              </a:pPr>
              <a:endParaRPr lang="ru-RU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            живете?</a:t>
              </a:r>
              <a:endParaRPr lang="ru-RU" sz="2000" dirty="0">
                <a:latin typeface="Times New Roman"/>
                <a:ea typeface="Times New Roman"/>
              </a:endParaRPr>
            </a:p>
            <a:p>
              <a:pPr>
                <a:lnSpc>
                  <a:spcPts val="1350"/>
                </a:lnSpc>
              </a:pPr>
              <a:r>
                <a:rPr lang="ru-RU" dirty="0">
                  <a:solidFill>
                    <a:srgbClr val="000000"/>
                  </a:solidFill>
                  <a:latin typeface="Arial"/>
                  <a:ea typeface="Times New Roman"/>
                </a:rPr>
                <a:t> </a:t>
              </a:r>
              <a:endParaRPr lang="ru-RU" sz="20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83415" y="1628099"/>
            <a:ext cx="269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0377" y="3363001"/>
            <a:ext cx="291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0386" y="5445224"/>
            <a:ext cx="425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Зеленоград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6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 TravelMate\Desktop\2 класс 2014-2015 уч год\первый урок 1 сентября\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928992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Новые фотографии 4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170"/>
            <a:ext cx="8784976" cy="64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4" y="188640"/>
            <a:ext cx="8784976" cy="64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Новые фотографии 622"/>
          <p:cNvPicPr>
            <a:picLocks noChangeAspect="1" noChangeArrowheads="1"/>
          </p:cNvPicPr>
          <p:nvPr/>
        </p:nvPicPr>
        <p:blipFill>
          <a:blip r:embed="rId4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9" y="163757"/>
            <a:ext cx="8792639" cy="647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Новые фотографии 623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4" y="161453"/>
            <a:ext cx="8800446" cy="64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Новые фотографии 624"/>
          <p:cNvPicPr>
            <a:picLocks noChangeAspect="1" noChangeArrowheads="1"/>
          </p:cNvPicPr>
          <p:nvPr/>
        </p:nvPicPr>
        <p:blipFill>
          <a:blip r:embed="rId6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4" y="147055"/>
            <a:ext cx="8784976" cy="65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 descr="Новые фотографии 544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3" y="139910"/>
            <a:ext cx="8800447" cy="65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77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Зеленоград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Acer TravelMate\Desktop\2 класс 2014-2015 уч год\первый урок 1 сентября\moskovskaya_o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544616" cy="48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4031940" y="3176972"/>
            <a:ext cx="216024" cy="21602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5986"/>
            <a:ext cx="3520967" cy="25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ej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7986"/>
            <a:ext cx="3520967" cy="25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02" y="4120558"/>
            <a:ext cx="3563677" cy="25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220989_n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0558"/>
            <a:ext cx="3520967" cy="25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27" y="2780928"/>
            <a:ext cx="313213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0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60648"/>
            <a:ext cx="865368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3600400" cy="48965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Малая Родина –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Островок земли.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Под окном смородина,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Вишни расцвели.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Яблоня кудрявая,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А под ней скамья –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Ласковая малая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Родина моя!</a:t>
            </a:r>
            <a:endParaRPr lang="ru-RU" sz="7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4800" dirty="0" smtClean="0">
                <a:latin typeface="Times New Roman"/>
                <a:ea typeface="Times New Roman"/>
              </a:rPr>
              <a:t>Малая Родина</a:t>
            </a: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Picture 10" descr="63431efd4d0d"/>
          <p:cNvPicPr>
            <a:picLocks noChangeAspect="1" noChangeArrowheads="1"/>
          </p:cNvPicPr>
          <p:nvPr/>
        </p:nvPicPr>
        <p:blipFill>
          <a:blip r:embed="rId2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10" y="4725144"/>
            <a:ext cx="2134779" cy="15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140035" cy="16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140035" cy="15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Поляна детства! Как ты далеко…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Лишь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памяти моей ты сохранилась: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извилистой заросшею рекой,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плакучей ивой, что над ней склонилась.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 высоким шелковистым колоском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 невинным взглядом белой маргаритки,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 пичуги малой чистым голоском,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 уютным домом-теремом улитки.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Поляна детства есть у нас у всех.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На ней резвятся беззаботно крохи,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Над ней витает радость, льётся смех.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 ней нашей жизни светлые истоки!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cer TravelMate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70694"/>
            <a:ext cx="42662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193" y="548680"/>
            <a:ext cx="5755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Поляна детства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4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Малая Родина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 TravelMate</dc:creator>
  <cp:lastModifiedBy>Acer TravelMate</cp:lastModifiedBy>
  <cp:revision>12</cp:revision>
  <dcterms:created xsi:type="dcterms:W3CDTF">2014-08-28T06:10:49Z</dcterms:created>
  <dcterms:modified xsi:type="dcterms:W3CDTF">2014-08-28T08:10:39Z</dcterms:modified>
</cp:coreProperties>
</file>