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3" r:id="rId3"/>
    <p:sldId id="274" r:id="rId4"/>
    <p:sldId id="271" r:id="rId5"/>
    <p:sldId id="272" r:id="rId6"/>
    <p:sldId id="257" r:id="rId7"/>
    <p:sldId id="291" r:id="rId8"/>
    <p:sldId id="292" r:id="rId9"/>
    <p:sldId id="293" r:id="rId10"/>
    <p:sldId id="282" r:id="rId11"/>
    <p:sldId id="283" r:id="rId12"/>
    <p:sldId id="284" r:id="rId13"/>
    <p:sldId id="297" r:id="rId14"/>
    <p:sldId id="285" r:id="rId15"/>
    <p:sldId id="269" r:id="rId16"/>
    <p:sldId id="276" r:id="rId17"/>
    <p:sldId id="290" r:id="rId18"/>
    <p:sldId id="294" r:id="rId19"/>
    <p:sldId id="295" r:id="rId20"/>
    <p:sldId id="296" r:id="rId21"/>
    <p:sldId id="261" r:id="rId22"/>
    <p:sldId id="29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3695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о потребностях</a:t>
            </a:r>
            <a:endParaRPr lang="ru-RU" sz="3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Потребность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есть состояние нужды в определенных условиях жизни, деятельности, материальных объектах, людях или определенных социальных факторах, без которых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 испытывает состояние </a:t>
            </a:r>
          </a:p>
          <a:p>
            <a:pPr marL="0" indent="0">
              <a:buNone/>
            </a:pP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дискомфорта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://www.e-xecutive.ru/images/Shenaev/Obmen_ili_obm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92896"/>
            <a:ext cx="4464496" cy="4005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77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45160" y="475899"/>
            <a:ext cx="559884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Стабильность — это базовая психологическая потребность человека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можно обобщить простым предложением: вера в то, что хуже не будет. С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табильность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— это психологическое понятие, основывающееся на наших мыслях, а не на объективной реальности. Стабильность — это зеркальное отражение физического комфорта в нашем сознании, вера в то, что главная наша потребность, физический комфорт, будет продолжаться.</a:t>
            </a:r>
          </a:p>
          <a:p>
            <a:pPr fontAlgn="base"/>
            <a:r>
              <a:rPr lang="ru-RU" i="1" dirty="0"/>
              <a:t> </a:t>
            </a:r>
          </a:p>
        </p:txBody>
      </p:sp>
      <p:pic>
        <p:nvPicPr>
          <p:cNvPr id="1028" name="Picture 4" descr="Стабиль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324036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5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72587"/>
            <a:ext cx="67306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— это постоянная потребность человека, которая, если не удовлетворена, причиняет нам серьезный дискомфорт в виде скуки. Мы любим учиться, смотреть разные фильмы, ездить в новые места, испытывать свежие ощущения и даже нервничаем, когда блюда на нашей тарелке повторяются в течение дня! Новизна это одна из сильнейших потребностей человека, которая, возрастает в важности сразу после того, как стабильность достигнута, и начинает с ней конфликтовать.</a:t>
            </a:r>
          </a:p>
          <a:p>
            <a:pPr fontAlgn="base"/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поисках стабильности люди женятся и обретают постоянство.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новиз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43" y="544926"/>
            <a:ext cx="1907704" cy="267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3110588"/>
            <a:ext cx="87468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\</a:t>
            </a:r>
          </a:p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следом за ней приходит потребность новизны и их совместное будущее уже не так предсказуемо. Мы часто не знаем чего мы хотим, не из-за глупости, а потому, что наши потребности противоречат друг другу. И в разные периоды времени, у нас меняются желания, балансируя между стабильностью и новизной. Это надо принять как нормальное явление, а не задавать себе вопрос: “что со мной не так?”.</a:t>
            </a:r>
          </a:p>
          <a:p>
            <a:pPr fontAlgn="base"/>
            <a:r>
              <a:rPr lang="ru-RU" i="1" dirty="0">
                <a:latin typeface="Times New Roman" pitchFamily="18" charset="0"/>
                <a:cs typeface="Times New Roman" pitchFamily="18" charset="0"/>
              </a:rPr>
              <a:t>Кстати, чем старше мы становимся, тем больше мы познаем в этом мире, а значит, тем меньше нового нас окружает, и с годами, скука может стать серьезной проблемой. Взрослые, вместо возросшего с опытом самопознания, из-за появившейся скуки начинают все больше “искать себя”, в то время как на самом деле они ищут не себя, а новизны, которая стремительно убывает из их жизни с каждым новым испытанным ощущением.</a:t>
            </a:r>
          </a:p>
        </p:txBody>
      </p:sp>
    </p:spTree>
    <p:extLst>
      <p:ext uri="{BB962C8B-B14F-4D97-AF65-F5344CB8AC3E}">
        <p14:creationId xmlns:p14="http://schemas.microsoft.com/office/powerpoint/2010/main" val="3486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7985" y="116632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Значимость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485964"/>
            <a:ext cx="61926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i="1" dirty="0">
                <a:latin typeface="Times New Roman" pitchFamily="18" charset="0"/>
                <a:cs typeface="Times New Roman" pitchFamily="18" charset="0"/>
              </a:rPr>
              <a:t>Человеческая потребность, которая является, пожалуй, самой ненасытной — это наша значимость, важность. Мы готовы простить человека, который случайно посадил нам синяк и при этом извинился, но можем вцепиться в горло тому, кто подумал про нас плохое. Глубоко в нашем сознании мы думаем, что соотношение нас ко всему человечеству не 1:5 000 000 000 (миллиардам), а 1:1. Я и мир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517289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 этом надо понять, что наша значимость выполняет важнейшую функцию в эволюции человека. Психологическая потребность быть значительным ставит для нас высокий стандарт и мы стремимся быть лучше. Мы придумываем себе имидж и из кожи вон лезем, чтобы ему соответствовать. Мы стараемся заполучить уважение других и согласны платить за это высокую цену. Мы готовы работать, учиться по 12 часов в день, только чтобы быть лучше, чем другие или превзойти себя вчерашнего.</a:t>
            </a:r>
          </a:p>
          <a:p>
            <a:pPr fontAlgn="base"/>
            <a:r>
              <a:rPr lang="ru-RU" i="1" dirty="0">
                <a:latin typeface="Times New Roman" pitchFamily="18" charset="0"/>
                <a:cs typeface="Times New Roman" pitchFamily="18" charset="0"/>
              </a:rPr>
              <a:t>С самого детства мы мечтаем стать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фотомоделями, артистами,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потому что мы думаем, что то, что мы будем делать, сделает нас значительными. Мы верим, что профессия нашей мечты придаст нам важности в глазах других людей.</a:t>
            </a:r>
          </a:p>
          <a:p>
            <a:pPr fontAlgn="base"/>
            <a:r>
              <a:rPr lang="ru-RU" i="1" dirty="0">
                <a:latin typeface="Times New Roman" pitchFamily="18" charset="0"/>
                <a:cs typeface="Times New Roman" pitchFamily="18" charset="0"/>
              </a:rPr>
              <a:t>Вспомните себя в детстве.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Сегодняшняя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эволюция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человека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 многом обязана потребности человека в значительности</a:t>
            </a:r>
            <a:r>
              <a:rPr lang="ru-RU" i="1" dirty="0"/>
              <a:t>.</a:t>
            </a:r>
          </a:p>
        </p:txBody>
      </p:sp>
      <p:pic>
        <p:nvPicPr>
          <p:cNvPr id="3074" name="Picture 2" descr="значим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381250" cy="240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6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179348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Рост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692696"/>
            <a:ext cx="51845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Если вы соедините две человеческие потребности – значимость и новизну, вы получите рост. Личностный рост, рост банковского счета, улучшения. Эта нужда настолько сильна в нас, что существует обособленно от остальных. Мы хотим развиваться, думаем как изменять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себя, стать лучше.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Нам всегда всего мало. Нам все надо улучшать. Улучшение себя это отдельная потребность, которая существует в каждом из нас.</a:t>
            </a:r>
          </a:p>
        </p:txBody>
      </p:sp>
      <p:pic>
        <p:nvPicPr>
          <p:cNvPr id="8194" name="Picture 2" descr="ро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41013"/>
            <a:ext cx="2880320" cy="350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9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26064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28245" y="629980"/>
            <a:ext cx="6606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Потребность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человека в общении объясняет огромное количество языков, которые сформировались на планете. Если вы проанализируете свою жизнь, то заметите что самые лучшие ощущения у вас в жизни связанны с другими людьми. Мы не можем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стать счастливыми в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одиночку.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Люди боятся тюремного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заключения не столько потому, что это ограничит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свободу движения, сколько из-за того, что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будем вырваны из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своего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привычного круга общения. Общение — это потребность человека, которая может или конфликтовать со всеми остальными нуждами или помогать удовлетворять их, если оно происходит с правильными людьми. Вот почему наши самые счастливые моменты и самые большие несчастья связанны с другими людьми — общение с ними переплетено сразу с несколькими главными потребностями человека.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07" y="4818646"/>
            <a:ext cx="2150867" cy="185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http://im3-tub-ru.yandex.net/i?id=35764808-1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70435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0-tub-ru.yandex.net/i?id=177033023-6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1674556" cy="18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Потребность в общении у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Общение 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характеризуется также особой потребностью, несводимой к другим жизненным потребностям ребенка. Последняя определяется через продукт деятельности как стремление к оценке и самооценке, к познанию и самопознанию.</a:t>
            </a:r>
          </a:p>
          <a:p>
            <a:pPr marL="0" indent="0">
              <a:buNone/>
            </a:pP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Различают 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несколько этапов развития потребности в общении ребенка со взрослым</a:t>
            </a: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9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Потребность во внимании и доброжелательности взрослого</a:t>
            </a: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Это достаточное условие благополучия ребенка в первом полугодии жизни.</a:t>
            </a:r>
          </a:p>
          <a:p>
            <a:r>
              <a:rPr lang="ru-RU" sz="19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Нужда в сотрудничестве или в соучастии взрослого</a:t>
            </a: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Такое содержание потребности в общении появляется у ребенка после овладения им произвольным хватанием.</a:t>
            </a:r>
          </a:p>
          <a:p>
            <a:r>
              <a:rPr lang="ru-RU" sz="19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Нужда в уважительном отношении взрослого</a:t>
            </a: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Она возникает на фоне познавательной деятельности детей, направленной на установление чувственно не воспринимаемых взаимосвязей в физическом мире. Дети стремятся к своеобразному «теоретическому» сотрудничеству со взрослым, выражающемуся в совместном обсуждении явлений и событий предметного мира. Только понимание взрослым важности для ребенка этих вопросов обеспечивает такое сотрудничество.</a:t>
            </a:r>
          </a:p>
          <a:p>
            <a:r>
              <a:rPr lang="ru-RU" sz="19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Потребность во взаимопонимании и сопереживании взрослого</a:t>
            </a: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Эта потребность возникает в связи с интересом детей к миру человеческих взаимоотношений и обусловлена овладением детьми правилами и нормами их отношений. Ребенок стремится добиться общности взглядов со взрослым. Это позволит малышу использовать их как руководство в своих поступках.</a:t>
            </a:r>
          </a:p>
          <a:p>
            <a:pPr marL="0" indent="0" fontAlgn="base">
              <a:lnSpc>
                <a:spcPct val="120000"/>
              </a:lnSpc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2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856984" cy="4384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Потребность в общении у взрослых людей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2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сегодняшний день проявлениями потребности в общении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 взрослых считаются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следующие желания (потребности):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в положительной оценке, одобрении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в психологической защищенности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во внимании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в равенстве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человека участвовать в решении всех касающихся его вопросов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в информации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в признании компетентности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в благодарности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в смехе (потребность в эмоциях от нейтрального юмора)</a:t>
            </a:r>
          </a:p>
          <a:p>
            <a:pPr marL="285750" lvl="0" indent="-285750" fontAlgn="base">
              <a:lnSpc>
                <a:spcPct val="120000"/>
              </a:lnSpc>
              <a:buFont typeface="Arial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Потребность в завершении общения</a:t>
            </a:r>
          </a:p>
        </p:txBody>
      </p:sp>
      <p:pic>
        <p:nvPicPr>
          <p:cNvPr id="6146" name="Picture 2" descr="http://im7-tub-ru.yandex.net/i?id=206856183-2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52736"/>
            <a:ext cx="21240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68005"/>
            <a:ext cx="2664296" cy="2118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 descr="http://im5-tub-ru.yandex.net/i?id=81971126-53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63453"/>
            <a:ext cx="2488708" cy="16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1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4048" y="260648"/>
            <a:ext cx="2947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Желание помогать другим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564228"/>
            <a:ext cx="62646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Ещё одна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человеческая потребность — это желание помогать другим.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Желание помогать другим меньше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всего связана с инстинктом самосохранения и поэтому работает слабее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остальных психологических потребностей.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Кроме того, мы не можем отдать другому, то чего у нас самих нет.</a:t>
            </a:r>
          </a:p>
          <a:p>
            <a:pPr fontAlgn="base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Лишь, когда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базовые нужды удовлетворены, мы обращаем взор на остальных и начинаем помогать им. Да это правда, мы вряд ли отдадим кому-то последний кусок хлеба, но можем поделиться, если у нас хлеба много.</a:t>
            </a:r>
          </a:p>
          <a:p>
            <a:pPr fontAlgn="base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Желание помогать людям идет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одним из последних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 списке потребностей человека, но это не означает, что мы должны дожить до старости, чтобы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заняться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филантропизмом. Помощь другим развивает в нас множество других полезных для успеха качеств и проявляется в нашем поведении в разной степени с раннего возраста.</a:t>
            </a:r>
          </a:p>
        </p:txBody>
      </p:sp>
      <p:pic>
        <p:nvPicPr>
          <p:cNvPr id="9218" name="Picture 2" descr="Анджелина-Джоули-помощь-други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238125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7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"/>
            <a:ext cx="896448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потребности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подростка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потребность во внимании и поддержке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без осуждения и оценок, то есть в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безоценочной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теплоте, принятии и мудрости взрослых;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потребность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интересных жизненных событиях.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Интерес – это главный двигатель личностного развития человека, в подростковом возрасте он максимально активен и постоянно требует удовлетворения;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потребность в удовольствии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–подросток изучает себя, свои чувства и ощущения,  он стремиться к чувственному обогащению, естественно, что удовольствия – это наиболее переживаемые желания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потребность в уважении и признании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– когда человек получает уважение и признание, у него вырабатывается прочная уверенность в себе как в ценной личности, и это ложиться в основу успеха во всех сферах его жизни;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потребность в общении и принятии сверстниками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– подросток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стремиться получать социальный опыт и вырабатывает наиболее успешные модели поведения, помогающие ему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самоутверждаться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чувствовать себя уверенно, получать любовь, симпатию, признание; подростку важно знать, что он ценен для окружающих, что его мнение имеет значение; он готов сделать все, чтобы реальная или воображаемая группа людей, к которой он бы хотел принадлежать 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референтная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группа), признала его «своим», даже если при этом придется наступить на горло своему собственному «Я»;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6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потребность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умении уверенно отстаивать свое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мнение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которое основано на общей уверенности в себе) – именно неумение это делать ведет ко многим  проблемам в жизни подростка, которые ограничивают его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саморегуляцию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и развитие, - к застенчивости, зависимости от дурного сообщества, переживанию беспомощности и никчемности, отказу от будущих профессиональных  успехов и т.д.;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потребность в творческом самовыражении и самореализации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–творческая самореализация – это сильнейшая струя в развитии подростка; если он находит возможность для удовлетворения этой потребности, он практически находит возможность удовлетворить и все остальные; творчески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самореализуясь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подросток получает практический жизненный опыт – ему интересно, он развивается, он испытывает уважение к самому себе, получает результаты своего творчества, его принимают окружающие, и ему легко жить в четких границах своего творчества;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потребность в постановке жизненных целей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–не смотря на стремление подростка «жить сейчас», четкое определение им своего будущего вносит в его жизнь упорядоченность, снимает большую долю тревожности и позволяет направить свои личностные ресурсы в определенное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русло.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807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потребностей: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1. Потребности всегда связаны с наличием у человека чувства неудовлетворенности, которое обусловлено дефицитом того, что требуется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Потребности определяют избирательность восприятия мира, фиксируя внимание человека на тех объектах, которые могут эту потребность утолить («Голодной куме только хлеб на уме», «У кого что болит, тот про то и говорит».)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Наличие потребности сопровождается эмоциями: сначала, по мере усиления потребности – отрицательными, а затем – в случае ее удовлетворения – положительными.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4.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потребностей возрастает в процессе филогенеза (процесс изменения психики как продукта эволюции) и онтогенеза (развитие психики от рождения до конца жизни). Так, число потребностей возрастает в эволюционном ряду: растения – примитивные животные – высокоразвитые животные – человек, а также в онтогенетическом ряду: новорожденный – грудной младенец – дошкольник – школьник – взрослый человек.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Потребности человека образуют иерархическую систему, где каждая потребность имеет свой уровень значимости. По мере их утоления они уступают первенство другим потребностям.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9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7-tub-ru.yandex.net/i?id=470346224-2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414902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m4-tub-ru.yandex.net/i?id=476177593-3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80928"/>
            <a:ext cx="424847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3168352" cy="244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 descr="http://im0-tub-ru.yandex.net/i?id=288615797-39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20688"/>
            <a:ext cx="316835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9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/>
          <a:lstStyle/>
          <a:p>
            <a:pPr marL="0" indent="0" algn="r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62068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Психологические потребности человека требуют большего внимания в современном мире, так как физиологические уже легко удовлетворены, благодаря достижениям человечества и возросшему уровню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жизни.</a:t>
            </a: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20"/>
            <a:ext cx="5472608" cy="3460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0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</a:t>
            </a:r>
          </a:p>
          <a:p>
            <a:pPr marL="0" indent="0" algn="ctr">
              <a:buNone/>
            </a:pP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внимание!!!</a:t>
            </a:r>
            <a:endParaRPr lang="ru-RU" sz="6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3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 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действия – это реализация наших личных целей, желаний и потребностей. Причем потребность – одна из важных составляющих нашего поведения, настроения и в целом жизни. 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Потребность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внутреннее состояние психологического или функционального ощущения недостатка чего-либо. Потребности – это внутренние возбудители активности, проявляются по-разному и в зависимости от ситуации. Точной классификации потребностей в психологии нет, но есть несколько различных теорий.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 из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известных, так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называемая пирамида </a:t>
            </a:r>
            <a:r>
              <a:rPr lang="ru-RU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основе «пирамиды </a:t>
            </a:r>
            <a:r>
              <a:rPr lang="ru-RU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  находятся физиологические потребности, связанные с обеспечением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организма.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 идут бытовые потребности, определяющие развитие человека в обществе. Это потребность в безопасности, принадлежности, любви, уважении и почитании. Верхушка  пирамиды – это  так называемые  </a:t>
            </a:r>
            <a:r>
              <a:rPr lang="ru-RU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метапотребности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Они связаны с самопознанием, самореализацией и самосовершенствованием. </a:t>
            </a:r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давайте подробнее поговорим о психологических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потребностях. </a:t>
            </a:r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3" descr="http://xreferat.ru/image/77/1307530197_1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3"/>
            <a:ext cx="7704856" cy="2596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6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8003232" cy="1584176"/>
          </a:xfrm>
        </p:spPr>
        <p:txBody>
          <a:bodyPr/>
          <a:lstStyle/>
          <a:p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Психологические </a:t>
            </a:r>
            <a:r>
              <a:rPr lang="ru-RU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потребности</a:t>
            </a:r>
          </a:p>
        </p:txBody>
      </p:sp>
    </p:spTree>
    <p:extLst>
      <p:ext uri="{BB962C8B-B14F-4D97-AF65-F5344CB8AC3E}">
        <p14:creationId xmlns:p14="http://schemas.microsoft.com/office/powerpoint/2010/main" val="14850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Разновидностью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жизненно важных потребностей являются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психологические потребности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без удовлетворения которых маленькие дети не получают полноценного развития. Не умирают, но как бы замирают, останавливаются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нередко подвержены заболеваниям, обходящих детей в более благополучной обстановке.</a:t>
            </a:r>
          </a:p>
          <a:p>
            <a:pPr marL="0" indent="0" algn="ctr" fontAlgn="base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удовлетворяются базовые физиологические потребности, страдает 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тело (физическое здоровье).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не удовлетворяются базовые психологические потребности, страдает 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душа,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тело души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(душевное здоровье). </a:t>
            </a:r>
            <a:endParaRPr lang="ru-RU" sz="2000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17032"/>
            <a:ext cx="4762500" cy="292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6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Психологические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потребности </a:t>
            </a:r>
            <a:r>
              <a:rPr lang="ru-RU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потребности, не сводимые к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телесным, </a:t>
            </a:r>
            <a:r>
              <a:rPr lang="ru-RU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не дотягивающие до уровня духовных. К психологическим потребностям обычно относят потребность в общении, принятии,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стабильность, новизна, значимость, рост, </a:t>
            </a:r>
            <a:r>
              <a:rPr lang="ru-RU" sz="4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аффилиации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(потребность в эмоциональных контактах), желание помогать другим  </a:t>
            </a:r>
            <a:r>
              <a:rPr lang="ru-RU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многие другие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5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Потребность в любви, признании, принятии, одобрении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 мы родом из детства. Все мы в разной степени испытываем потребность в признании, любви, принятии такого, какой Я есть. Удовлетворение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этой потребности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поддерживает нас, помогает чувствовать силы, уверенность в себе, самостоятельность, целостность. Помогает строить отношения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людьми. Помогает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быть искренними, отзывчивыми, заботливыми, понимающими, прощающими и принимающими. Способными любить, чувствовать себя и другого, считающимися со своими и чужими потребностями.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 мы родом из детства, а детство у всех разное. У каждого своя история; кого-то застало детство в войну, голод, нищету. У кого-то не было родителей, или был один из родителей, а кто вырос и воспитывался в полной семье. Есть те, которые выросли в материальном достатке, кто в бедности, или в среднем слое. Эти, и много других факторов, влияет на физическое и психологическое здоровье ребенка. Но самой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важной потребностью для ребенка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всегда была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родительская любовь, принятие, признание и одобрение.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 важным для ребенка является утоление физиологической потребности, не менее важным является утоление эмоционального голода.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Ребенок  до 5 лет, воспринимает информацию в основном не вербально, всматриваясь в глаза своих родителей, как в сигнализаторы того, какой Я (ребенок). Любое действие родителей, ребенок пропускает через призму: Я хороший, или Я плохой!  Ничто не остается не замеченным. Именно так и формируется личность ребенка, его дальнейшая судьба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Через призму отношений к себе формируется отношение к окружающим людям, целому миру. Тот, кто в полной мере не удовлетворил свою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потребность в любви, признании и одобрении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сам в должной степени не способен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любить, одобрять, поддерживать и принимать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другого человека. Практически все чувства человека «зонтичные», т.е., это то, что я чувствую к себе, то я и чувствую к окружающим, и наоборот.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То, как складывается представление о себе ребенка, можно увидеть из  примера:  ушел отец из семьи, ребенок не воспринимает это как то, что у отца появилась другая женщина, и у него уже своя жизнь, а воспринимает как Я (ребенок) плохой, и это от меня ушел отец.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мама ушла в магазин, и оставила маленького ребенка одного дома. Ребенок бьется в истерики, так как воспринимает действие мамы, как отвержение (я плохой). 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Страх быть отвергнутым, и потребность в признании, побуждают ребенка быть более находчивым, ловким, чтоб получить внимание, любовь, одобрение. Как способ «выживания», ребенок играет  свойственные игры и роли, одевает «маски», и все для того, чтобы получить от родителей внимание и признание. </a:t>
            </a:r>
          </a:p>
        </p:txBody>
      </p:sp>
      <p:pic>
        <p:nvPicPr>
          <p:cNvPr id="3074" name="Picture 2" descr="http://im7-tub-ru.yandex.net/i?id=582268894-6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40947"/>
            <a:ext cx="2857500" cy="202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8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593752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Потребность в принятии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у нас есть значимые нам люди, нам не хочется быть для них -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чужими.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 хочется - принятия. Если человек чужой для всех, обычному человеку от этого плохо, и его желание быть для кого-то своим называют -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потребностью в принятии.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Впрочем, желание быть своим (потребность в принятии) нередко подталкивает людей к некритичному усвоению ненужных, неперспективных, а то и прямо антиобщественных норм, к ошибочному поведению.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33056"/>
            <a:ext cx="408962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0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381</TotalTime>
  <Words>1244</Words>
  <Application>Microsoft Office PowerPoint</Application>
  <PresentationFormat>Экран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Исполнительная</vt:lpstr>
      <vt:lpstr>Презентация PowerPoint</vt:lpstr>
      <vt:lpstr>Презентация PowerPoint</vt:lpstr>
      <vt:lpstr>Презентация PowerPoint</vt:lpstr>
      <vt:lpstr>   Психологические потребности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Психологические потребности</dc:title>
  <dc:creator>User</dc:creator>
  <cp:lastModifiedBy>User</cp:lastModifiedBy>
  <cp:revision>34</cp:revision>
  <dcterms:created xsi:type="dcterms:W3CDTF">2013-02-25T22:02:43Z</dcterms:created>
  <dcterms:modified xsi:type="dcterms:W3CDTF">2013-03-01T18:25:18Z</dcterms:modified>
</cp:coreProperties>
</file>