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7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04" autoAdjust="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184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Маркович </a:t>
            </a:r>
          </a:p>
          <a:p>
            <a:pPr algn="ctr"/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Нечунаев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143512"/>
            <a:ext cx="349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стихов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357454" cy="33475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928802"/>
            <a:ext cx="4876800" cy="32432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500042"/>
            <a:ext cx="3717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 Иосифович</a:t>
            </a:r>
          </a:p>
          <a:p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Юдалевич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60" y="5572140"/>
            <a:ext cx="248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421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Шукшин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4643446"/>
            <a:ext cx="2450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Писатель,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актёр,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режиссёр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071546"/>
            <a:ext cx="4643446" cy="33536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49"/>
            <a:ext cx="3000396" cy="39609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123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46" y="2000240"/>
            <a:ext cx="132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286124"/>
            <a:ext cx="48577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36464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0"/>
            <a:ext cx="4397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Кулундинские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36" y="6211669"/>
            <a:ext cx="394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Поднятие целины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43735" cy="328614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714620"/>
            <a:ext cx="4514864" cy="34203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714620"/>
            <a:ext cx="4447583" cy="33861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3117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Необъятные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лесные угодья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4" y="4286256"/>
            <a:ext cx="2675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Ленточные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боры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4290"/>
            <a:ext cx="4310058" cy="28834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309920" cy="31718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199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 Обь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314324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«Обе» –Бия и Катунь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583018" cy="23574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0"/>
            <a:ext cx="3181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Телецкое озеро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3214686"/>
            <a:ext cx="317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«Золотое озеро»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714356"/>
            <a:ext cx="3143272" cy="23574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429132"/>
            <a:ext cx="2692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Кулундинские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3702" y="4429132"/>
            <a:ext cx="2169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Поваренная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и сода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7" y="4000504"/>
            <a:ext cx="3382589" cy="250562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5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счастливы, что родились на Алтае!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286808" cy="41434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</Words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и Иван</cp:lastModifiedBy>
  <cp:revision>42</cp:revision>
  <dcterms:modified xsi:type="dcterms:W3CDTF">2014-09-07T09:16:53Z</dcterms:modified>
</cp:coreProperties>
</file>