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04" autoAdjust="0"/>
    <p:restoredTop sz="94660" autoAdjust="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533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Алтайскому краю </a:t>
            </a:r>
          </a:p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 лет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359627" cy="414340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3246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Богатая 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разнообразная 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флора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14290"/>
            <a:ext cx="4000528" cy="30003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00504"/>
            <a:ext cx="3714776" cy="26746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43174" y="3286124"/>
            <a:ext cx="3712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Плодородная земля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000504"/>
            <a:ext cx="3476649" cy="26074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72" y="214290"/>
            <a:ext cx="8933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Богатая и разнообразная фауна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2928958" cy="219671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3714776" cy="278608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85860"/>
            <a:ext cx="3000381" cy="20002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3762380" cy="28217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416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Неисчерпаемые недра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3846350" cy="26593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628" y="2643182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Прекрасные люди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429000"/>
            <a:ext cx="4095779" cy="307183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214290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5786454"/>
            <a:ext cx="4664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«Золотые горы»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214422"/>
            <a:ext cx="6168410" cy="4610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14290"/>
            <a:ext cx="166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1726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143248"/>
            <a:ext cx="3448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медеплавильный </a:t>
            </a:r>
          </a:p>
          <a:p>
            <a:pPr algn="ctr"/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Колывано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Воскресенский завод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243671" cy="200026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17493" y="2357430"/>
            <a:ext cx="2926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Барнаульский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медеплавильный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5643578"/>
            <a:ext cx="1662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Акинфий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Демидов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86058"/>
            <a:ext cx="2578078" cy="37147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000528" cy="19726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857232"/>
            <a:ext cx="3470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Сибирская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медная монета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06" y="4429132"/>
            <a:ext cx="2592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Алтайские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самоцветы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85728"/>
            <a:ext cx="4452942" cy="33397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000504"/>
            <a:ext cx="2095500" cy="23241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786082" cy="268497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0"/>
            <a:ext cx="302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Алтая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333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Иванович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Ползунов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0364" y="6000768"/>
            <a:ext cx="291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Паровая машина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2638" y="714356"/>
            <a:ext cx="31013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Алтайский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714620"/>
            <a:ext cx="2670964" cy="355759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357298"/>
            <a:ext cx="2786082" cy="416018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2857520" cy="329047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09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 Титов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4214818"/>
            <a:ext cx="2820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невесомости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3411085" cy="44958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571480"/>
            <a:ext cx="4405320" cy="327881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58</Words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 и Иван</cp:lastModifiedBy>
  <cp:revision>42</cp:revision>
  <dcterms:modified xsi:type="dcterms:W3CDTF">2014-09-07T09:20:52Z</dcterms:modified>
</cp:coreProperties>
</file>