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996633"/>
    <a:srgbClr val="CC6600"/>
    <a:srgbClr val="CC9900"/>
    <a:srgbClr val="9966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43042" y="1500174"/>
            <a:ext cx="6072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Неопределённая </a:t>
            </a:r>
          </a:p>
          <a:p>
            <a:pPr algn="ctr"/>
            <a:r>
              <a:rPr lang="ru-RU" sz="72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форма </a:t>
            </a:r>
          </a:p>
          <a:p>
            <a:pPr algn="ctr"/>
            <a:r>
              <a:rPr lang="ru-RU" sz="72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глагола</a:t>
            </a:r>
            <a:endParaRPr lang="ru-RU" sz="7200" b="1" dirty="0">
              <a:solidFill>
                <a:srgbClr val="6633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85720" y="4714884"/>
            <a:ext cx="5572164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143380"/>
            <a:ext cx="707236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143116"/>
            <a:ext cx="5500726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714356"/>
            <a:ext cx="7286676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Определять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грамматические признаки глагола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71678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Задавать вопросы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неопределённой форме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глагола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71810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Правильно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употреблять глаголы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письменной речи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Ставить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глагол в неопределённую форму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643446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Употреблять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глаголы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неопределённой форме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тексте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57214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Определять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 глагола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прошедшем времени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282" y="642918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Отличать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неопределённую форму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глагола от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других глагольных форм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71414"/>
            <a:ext cx="1785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16" grpId="0" animBg="1"/>
      <p:bldP spid="4" grpId="0"/>
      <p:bldP spid="5" grpId="0"/>
      <p:bldP spid="6" grpId="0"/>
      <p:bldP spid="7" grpId="0"/>
      <p:bldP spid="8" grpId="0"/>
      <p:bldP spid="9" grpId="0"/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0"/>
            <a:ext cx="5180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Следите за вопросом!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714356"/>
          <a:ext cx="8643998" cy="59436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321999"/>
                <a:gridCol w="4321999"/>
              </a:tblGrid>
              <a:tr h="388926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Глагол 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неопределённой форме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03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бегаю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8803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плачет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3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несёт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3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вешаем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3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написали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3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пою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3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уехал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03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читает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57884" y="1571612"/>
            <a:ext cx="1513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бегать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2143116"/>
            <a:ext cx="1888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плакать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2786058"/>
            <a:ext cx="135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3429000"/>
            <a:ext cx="1718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вешать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4143380"/>
            <a:ext cx="2107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написать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4786322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5429264"/>
            <a:ext cx="1510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уехать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6000768"/>
            <a:ext cx="16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читать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97" y="142852"/>
            <a:ext cx="89852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Нижнетерянск – один из самых молодых посёлков нашего района.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гулять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центру посёлка,</a:t>
            </a:r>
          </a:p>
          <a:p>
            <a:pPr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рассмотреть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его окрестности,</a:t>
            </a:r>
          </a:p>
          <a:p>
            <a:pPr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дойти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парковой зоны,</a:t>
            </a:r>
          </a:p>
          <a:p>
            <a:pPr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увидеть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красавицу Ангару,</a:t>
            </a:r>
          </a:p>
          <a:p>
            <a:pPr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покормить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пернатых друзей,</a:t>
            </a:r>
          </a:p>
          <a:p>
            <a:pPr algn="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послушать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их песни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отдохнуть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душой.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6049997" cy="406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59642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Рассмотреть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образец. 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Взять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шаблон и лист плотной бумаги.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Расположить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шаблон в центре листа.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Обвести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его простым карандашом.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Вырезать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матрёшку по контуру.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Нарисовать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лицо.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Разметить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детали косынки и фартука.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Вырезать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наклеить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их.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Украсить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матрёшку росписью.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412972"/>
            <a:ext cx="4071934" cy="54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4804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Каша гречневая с грибами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642918"/>
            <a:ext cx="85722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Промыть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сушёные грибы.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Замочить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их на 2 часа в тёплой воде.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в это же воде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отварить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Откинуть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готовые грибы на дуршлаг и мелко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порезать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кипящий грибной бульон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засыпать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гречку,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посолить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покрыть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крышкой 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довести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готовности на медленном огне.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готовую кашу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добавить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жаренный лук, грибы.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Перемешать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подать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столу.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670" y="3357562"/>
            <a:ext cx="5898834" cy="325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000636"/>
            <a:ext cx="2501882" cy="160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42852"/>
            <a:ext cx="1474649" cy="25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144463"/>
            <a:ext cx="2674813" cy="9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86322"/>
            <a:ext cx="3399815" cy="19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1071546"/>
            <a:ext cx="70723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Зарубить на носу –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запомнить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Клевать носом –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дремать.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Пропустить мимо ушей –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прослушать.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Вставлять палки в колёса –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мешать.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Обвести вокруг пальца –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обмануть.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Держать язык за зубами –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молчать.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Пускать пыль в глаза –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врать.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Мозолить глаза –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надоедать.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Дать стрекоча –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убежать.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5940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Оцените свою работу на уроке.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857232"/>
            <a:ext cx="8686800" cy="522289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работал сегодня отлично,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меня всё получилось.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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доволен своей работой.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143248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3218983" cy="25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14884"/>
            <a:ext cx="1810060" cy="203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428992" y="3286124"/>
            <a:ext cx="48439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Я работал сегодня хорошо 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у меня всё получилось.</a:t>
            </a:r>
            <a:endParaRPr lang="ru-RU" sz="3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331</Words>
  <PresentationFormat>Экран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</cp:revision>
  <dcterms:modified xsi:type="dcterms:W3CDTF">2013-02-26T15:58:06Z</dcterms:modified>
</cp:coreProperties>
</file>