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FC81FC52-45D7-42B7-A31A-4568BEC0CCC2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7AD6256-2439-48E7-97AF-69246E40E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«Заячья избушка»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00860"/>
          </a:xfrm>
        </p:spPr>
        <p:txBody>
          <a:bodyPr>
            <a:normAutofit/>
          </a:bodyPr>
          <a:lstStyle/>
          <a:p>
            <a:pPr algn="ctr"/>
            <a:endParaRPr lang="ru-RU" sz="2000" i="1" dirty="0" smtClean="0"/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Новогодний утренник </a:t>
            </a: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во второй младшей группе детского сада.</a:t>
            </a:r>
          </a:p>
          <a:p>
            <a:pPr algn="ctr"/>
            <a:endParaRPr lang="ru-RU" sz="2000" i="1" dirty="0" smtClean="0"/>
          </a:p>
          <a:p>
            <a:pPr algn="ctr"/>
            <a:endParaRPr lang="ru-RU" sz="2000" i="1" dirty="0" smtClean="0"/>
          </a:p>
          <a:p>
            <a:pPr algn="ctr"/>
            <a:endParaRPr lang="ru-RU" sz="2000" i="1" dirty="0" smtClean="0"/>
          </a:p>
          <a:p>
            <a:r>
              <a:rPr lang="ru-RU" sz="1800" b="1" i="1" dirty="0" smtClean="0"/>
              <a:t>Воспитатель: Айбусынова Ф. М.</a:t>
            </a:r>
            <a:endParaRPr lang="ru-RU" sz="1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9" y="357166"/>
            <a:ext cx="7572427" cy="461655"/>
          </a:xfrm>
          <a:prstGeom prst="rect">
            <a:avLst/>
          </a:prstGeom>
          <a:noFill/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sz="2400" b="1" dirty="0" smtClean="0">
                <a:ln w="24500" cmpd="dbl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МБОУ «</a:t>
            </a:r>
            <a:r>
              <a:rPr lang="ru-RU" sz="2400" b="1" dirty="0" err="1" smtClean="0">
                <a:ln w="24500" cmpd="dbl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Забузанская</a:t>
            </a:r>
            <a:r>
              <a:rPr lang="ru-RU" sz="2400" b="1" dirty="0" smtClean="0">
                <a:ln w="24500" cmpd="dbl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СОШ имени </a:t>
            </a:r>
            <a:r>
              <a:rPr lang="ru-RU" sz="2400" b="1" dirty="0" err="1" smtClean="0">
                <a:ln w="24500" cmpd="dbl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Турченко</a:t>
            </a:r>
            <a:r>
              <a:rPr lang="ru-RU" sz="2400" b="1" dirty="0" smtClean="0">
                <a:ln w="24500" cmpd="dbl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Э. П.</a:t>
            </a:r>
            <a:endParaRPr lang="ru-RU" sz="2400" b="1" dirty="0">
              <a:ln w="24500" cmpd="dbl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«А теперь время подарков…!»</a:t>
            </a:r>
            <a:endParaRPr lang="ru-RU" sz="3600" b="1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3648" y="3861048"/>
            <a:ext cx="3071834" cy="263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8024" y="3861048"/>
            <a:ext cx="230425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47664" y="1412776"/>
            <a:ext cx="3000396" cy="225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76056" y="1340769"/>
            <a:ext cx="285266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B050"/>
                </a:solidFill>
              </a:rPr>
              <a:t>Новогодняя </a:t>
            </a:r>
            <a:r>
              <a:rPr lang="ru-RU" sz="3600" b="1" i="1" dirty="0" err="1" smtClean="0">
                <a:solidFill>
                  <a:srgbClr val="00B050"/>
                </a:solidFill>
              </a:rPr>
              <a:t>фотосессия</a:t>
            </a:r>
            <a:r>
              <a:rPr lang="ru-RU" sz="3600" b="1" i="1" dirty="0" smtClean="0">
                <a:solidFill>
                  <a:srgbClr val="00B050"/>
                </a:solidFill>
              </a:rPr>
              <a:t>!!!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3648" y="4221088"/>
            <a:ext cx="2342063" cy="190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5076056" y="4221088"/>
            <a:ext cx="2520280" cy="188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71600" y="1412776"/>
            <a:ext cx="2414071" cy="212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563888" y="1412776"/>
            <a:ext cx="1953441" cy="279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940152" y="1412776"/>
            <a:ext cx="1512168" cy="238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38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С Новым годом поздравляем 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И больших и малышей.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Счастья радости желаем 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И морозных ясных дней.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Пусть звучит сегодня  в зале 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Ваш веселый, звонкий смех.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С Новым годом поздравляем, 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С новым счастьем всех, всех, всех!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15082"/>
            <a:ext cx="8229600" cy="10951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14353"/>
            <a:ext cx="5857916" cy="1162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1600" dirty="0"/>
          </a:p>
        </p:txBody>
      </p:sp>
      <p:pic>
        <p:nvPicPr>
          <p:cNvPr id="2050" name="Picture 2" descr="E:\все фото\Новый год 2013\P10605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283968" y="764704"/>
            <a:ext cx="3378106" cy="4471238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115615" y="620688"/>
            <a:ext cx="3024337" cy="5256584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i="1" dirty="0" smtClean="0"/>
              <a:t>Нашу елку до макушки</a:t>
            </a:r>
          </a:p>
          <a:p>
            <a:r>
              <a:rPr lang="ru-RU" sz="1800" b="1" i="1" dirty="0" smtClean="0"/>
              <a:t>Наряжали все подряд.</a:t>
            </a:r>
          </a:p>
          <a:p>
            <a:r>
              <a:rPr lang="ru-RU" sz="1800" b="1" i="1" dirty="0" smtClean="0"/>
              <a:t>Вот игрушки  и хлопушки,</a:t>
            </a:r>
          </a:p>
          <a:p>
            <a:r>
              <a:rPr lang="ru-RU" sz="1800" b="1" i="1" dirty="0" smtClean="0"/>
              <a:t>Вот шары на ней висят.</a:t>
            </a:r>
          </a:p>
          <a:p>
            <a:r>
              <a:rPr lang="ru-RU" sz="1800" b="1" i="1" dirty="0" smtClean="0"/>
              <a:t>Здравствуй, гостья дорогая!</a:t>
            </a:r>
          </a:p>
          <a:p>
            <a:r>
              <a:rPr lang="ru-RU" sz="1800" b="1" i="1" dirty="0" smtClean="0"/>
              <a:t>Ты нарядна и светла,</a:t>
            </a:r>
          </a:p>
          <a:p>
            <a:r>
              <a:rPr lang="ru-RU" sz="1800" b="1" i="1" dirty="0" smtClean="0"/>
              <a:t>Целый год тебя мы ждали,</a:t>
            </a:r>
          </a:p>
          <a:p>
            <a:r>
              <a:rPr lang="ru-RU" sz="1800" b="1" i="1" dirty="0" smtClean="0"/>
              <a:t>Наконец то, ты пришла!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Ну, и елка! Просто диво!</a:t>
            </a:r>
          </a:p>
          <a:p>
            <a:r>
              <a:rPr lang="ru-RU" sz="1800" b="1" i="1" dirty="0" smtClean="0"/>
              <a:t>Так нарядна!. Так красива!</a:t>
            </a:r>
          </a:p>
          <a:p>
            <a:r>
              <a:rPr lang="ru-RU" sz="1800" b="1" i="1" dirty="0" smtClean="0"/>
              <a:t>Вот огни зажглись на ней </a:t>
            </a:r>
          </a:p>
          <a:p>
            <a:r>
              <a:rPr lang="ru-RU" sz="1800" b="1" i="1" dirty="0" smtClean="0"/>
              <a:t>Сотни крошечных огней!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19"/>
            <a:ext cx="7859216" cy="180020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00B050"/>
                </a:solidFill>
              </a:rPr>
              <a:t>Все готово,  дети в сборе, ёлка в праздничном уборе. </a:t>
            </a:r>
            <a:br>
              <a:rPr lang="ru-RU" sz="2000" b="1" i="1" dirty="0" smtClean="0">
                <a:solidFill>
                  <a:srgbClr val="00B050"/>
                </a:solidFill>
              </a:rPr>
            </a:br>
            <a:r>
              <a:rPr lang="ru-RU" sz="2000" b="1" i="1" dirty="0" smtClean="0">
                <a:solidFill>
                  <a:srgbClr val="00B050"/>
                </a:solidFill>
              </a:rPr>
              <a:t>Хватит мне, Морозу, спать, надо праздник начинать.</a:t>
            </a:r>
            <a:br>
              <a:rPr lang="ru-RU" sz="2000" b="1" i="1" dirty="0" smtClean="0">
                <a:solidFill>
                  <a:srgbClr val="00B050"/>
                </a:solidFill>
              </a:rPr>
            </a:br>
            <a:r>
              <a:rPr lang="ru-RU" sz="2000" b="1" i="1" dirty="0" smtClean="0">
                <a:solidFill>
                  <a:srgbClr val="00B050"/>
                </a:solidFill>
              </a:rPr>
              <a:t>С Новым Годом поздравляю! Счастья, радости желаю!</a:t>
            </a:r>
            <a:r>
              <a:rPr lang="ru-RU" b="1" i="1" dirty="0" smtClean="0">
                <a:solidFill>
                  <a:srgbClr val="00B050"/>
                </a:solidFill>
              </a:rPr>
              <a:t/>
            </a:r>
            <a:br>
              <a:rPr lang="ru-RU" b="1" i="1" dirty="0" smtClean="0">
                <a:solidFill>
                  <a:srgbClr val="00B050"/>
                </a:solidFill>
              </a:rPr>
            </a:b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E:\все фото\Новый год 2013\P10605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907704" y="2132856"/>
            <a:ext cx="5251993" cy="4133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548680"/>
            <a:ext cx="8226720" cy="158417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Заведем мы хоровод-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Ведь сегодня Новый Год!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979712" y="1700808"/>
            <a:ext cx="4752528" cy="411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620688"/>
            <a:ext cx="8226720" cy="136815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«Мы снежинки, мы снежинки, мы весёлые пушинки…»</a:t>
            </a:r>
            <a:endParaRPr lang="ru-RU" sz="28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971600" y="2276872"/>
            <a:ext cx="3813982" cy="3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860032" y="2204864"/>
            <a:ext cx="3027080" cy="323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52728" cy="2232248"/>
          </a:xfrm>
        </p:spPr>
        <p:txBody>
          <a:bodyPr numCol="2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i="1" dirty="0" smtClean="0">
                <a:solidFill>
                  <a:srgbClr val="0070C0"/>
                </a:solidFill>
              </a:rPr>
              <a:t>Я себе построил домик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На лесной опушке.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Хорошо мне было жить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В лубяной избушке.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Но коварная Лиса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Домик увидала;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Постучалась и вошла,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А меня прогнала.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Был я зайцем скромным,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Вот и стал бездомным!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7174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2564904"/>
            <a:ext cx="5112568" cy="383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344816" cy="2376264"/>
          </a:xfrm>
        </p:spPr>
        <p:txBody>
          <a:bodyPr numCol="2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000" i="1" dirty="0" smtClean="0"/>
              <a:t>Мы — лихие петушки,</a:t>
            </a:r>
            <a:br>
              <a:rPr lang="ru-RU" sz="2000" i="1" dirty="0" smtClean="0"/>
            </a:br>
            <a:r>
              <a:rPr lang="ru-RU" sz="2000" i="1" dirty="0" smtClean="0"/>
              <a:t> Мы задорны и легки.</a:t>
            </a:r>
            <a:br>
              <a:rPr lang="ru-RU" sz="2000" i="1" dirty="0" smtClean="0"/>
            </a:br>
            <a:r>
              <a:rPr lang="ru-RU" sz="2000" i="1" dirty="0" smtClean="0"/>
              <a:t> </a:t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>
                <a:solidFill>
                  <a:srgbClr val="7030A0"/>
                </a:solidFill>
              </a:rPr>
              <a:t>Крылья поднимаем,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 Весело шагаем.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 На костюме есть узоры,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 На ногах петушьи шпоры.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3131840" y="2276872"/>
            <a:ext cx="4485269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31640" y="2204863"/>
            <a:ext cx="1656184" cy="406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3168352" cy="165618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ru-RU" sz="3200" dirty="0" smtClean="0">
                <a:solidFill>
                  <a:srgbClr val="FF0000"/>
                </a:solidFill>
              </a:rPr>
              <a:t>«Восточные красавицы!»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07904" y="1052736"/>
            <a:ext cx="460722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31640" y="3212976"/>
            <a:ext cx="2857520" cy="328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127</TotalTime>
  <Words>142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Тема4</vt:lpstr>
      <vt:lpstr>«Заячья избушка»</vt:lpstr>
      <vt:lpstr>С Новым годом поздравляем  И больших и малышей. Счастья радости желаем  И морозных ясных дней. Пусть звучит сегодня  в зале  Ваш веселый, звонкий смех. С Новым годом поздравляем,  С новым счастьем всех, всех, всех! </vt:lpstr>
      <vt:lpstr>     </vt:lpstr>
      <vt:lpstr>Все готово,  дети в сборе, ёлка в праздничном уборе.  Хватит мне, Морозу, спать, надо праздник начинать. С Новым Годом поздравляю! Счастья, радости желаю! </vt:lpstr>
      <vt:lpstr>Заведем мы хоровод- Ведь сегодня Новый Год! </vt:lpstr>
      <vt:lpstr>«Мы снежинки, мы снежинки, мы весёлые пушинки…»</vt:lpstr>
      <vt:lpstr>Я себе построил домик  На лесной опушке.  Хорошо мне было жить  В лубяной избушке.  Но коварная Лиса   Домик увидала;  Постучалась и вошла,  А меня прогнала.  Был я зайцем скромным,  Вот и стал бездомным! </vt:lpstr>
      <vt:lpstr>  Мы — лихие петушки,  Мы задорны и легки.     Крылья поднимаем,  Весело шагаем.  На костюме есть узоры,  На ногах петушьи шпоры. </vt:lpstr>
      <vt:lpstr>«Восточные красавицы!»</vt:lpstr>
      <vt:lpstr>«А теперь время подарков…!»</vt:lpstr>
      <vt:lpstr>Новогодняя фотосессия!!!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«Заячья избушка»</dc:title>
  <dc:creator>user</dc:creator>
  <cp:lastModifiedBy>Аскар</cp:lastModifiedBy>
  <cp:revision>22</cp:revision>
  <dcterms:created xsi:type="dcterms:W3CDTF">2005-12-31T23:23:31Z</dcterms:created>
  <dcterms:modified xsi:type="dcterms:W3CDTF">2013-01-16T19:08:15Z</dcterms:modified>
</cp:coreProperties>
</file>