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09" r:id="rId6"/>
    <p:sldId id="261" r:id="rId7"/>
    <p:sldId id="262" r:id="rId8"/>
    <p:sldId id="266" r:id="rId9"/>
    <p:sldId id="265" r:id="rId10"/>
    <p:sldId id="264" r:id="rId11"/>
    <p:sldId id="269" r:id="rId12"/>
    <p:sldId id="268" r:id="rId13"/>
    <p:sldId id="270" r:id="rId14"/>
    <p:sldId id="272" r:id="rId15"/>
    <p:sldId id="273" r:id="rId16"/>
    <p:sldId id="274" r:id="rId17"/>
    <p:sldId id="275" r:id="rId18"/>
    <p:sldId id="271" r:id="rId19"/>
    <p:sldId id="277" r:id="rId20"/>
    <p:sldId id="282" r:id="rId21"/>
    <p:sldId id="279" r:id="rId22"/>
    <p:sldId id="281" r:id="rId23"/>
    <p:sldId id="286" r:id="rId24"/>
    <p:sldId id="283" r:id="rId25"/>
    <p:sldId id="284" r:id="rId26"/>
    <p:sldId id="278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87" r:id="rId36"/>
    <p:sldId id="296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  <a:srgbClr val="66FF33"/>
    <a:srgbClr val="00E266"/>
    <a:srgbClr val="CC00FF"/>
    <a:srgbClr val="CCFF33"/>
    <a:srgbClr val="5F916C"/>
    <a:srgbClr val="FF3399"/>
    <a:srgbClr val="FFFF66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78D5C-E486-427C-937C-338C909C2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7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D2546-1414-4551-A38F-73017141F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13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F0220-B41C-47B8-8AFB-4A3E80E0A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68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39E09-DA05-4F35-9E72-1F0C77031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25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BC830-5A6D-466D-8C63-7DB0859E2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85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E692E-D985-4AEB-BF36-3C83D46C1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25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50A26-3BAE-4635-B47D-0699FE9CA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72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4A445-4958-4346-8FD7-653A897B7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47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7DF95-27B8-45E6-B628-F89BE97B8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20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081EC-2E98-4BCE-8A6B-BA449421A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1F13E-0F9F-4799-BDC6-799CC2DE0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59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41000"/>
              </a:srgbClr>
            </a:gs>
            <a:gs pos="0">
              <a:srgbClr val="CCCCFF">
                <a:alpha val="41000"/>
              </a:srgbClr>
            </a:gs>
            <a:gs pos="0">
              <a:srgbClr val="00E266">
                <a:alpha val="58000"/>
              </a:srgbClr>
            </a:gs>
            <a:gs pos="100000">
              <a:srgbClr val="99FFC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226454-A339-4C1B-8F76-5C63BE1E5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/>
          <p:cNvSpPr>
            <a:spLocks noChangeArrowheads="1" noChangeShapeType="1" noTextEdit="1"/>
          </p:cNvSpPr>
          <p:nvPr/>
        </p:nvSpPr>
        <p:spPr bwMode="auto">
          <a:xfrm>
            <a:off x="1042988" y="1428736"/>
            <a:ext cx="7272337" cy="2214578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СЛОВАРНЫЕ  </a:t>
            </a:r>
            <a:r>
              <a:rPr lang="ru-RU" sz="36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СЛОВА</a:t>
            </a:r>
          </a:p>
          <a:p>
            <a:r>
              <a:rPr lang="ru-RU" sz="36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Программа «Школа 21 века»</a:t>
            </a:r>
          </a:p>
          <a:p>
            <a:endParaRPr lang="ru-RU" sz="36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800080"/>
              </a:solidFill>
              <a:latin typeface="Arial"/>
              <a:cs typeface="Arial"/>
            </a:endParaRPr>
          </a:p>
        </p:txBody>
      </p:sp>
      <p:sp>
        <p:nvSpPr>
          <p:cNvPr id="2051" name="WordArt 6"/>
          <p:cNvSpPr>
            <a:spLocks noChangeArrowheads="1" noChangeShapeType="1" noTextEdit="1"/>
          </p:cNvSpPr>
          <p:nvPr/>
        </p:nvSpPr>
        <p:spPr bwMode="auto">
          <a:xfrm>
            <a:off x="3071802" y="3571876"/>
            <a:ext cx="2508260" cy="50323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 КЛАСС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3372" y="4786322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b="1" dirty="0" smtClean="0"/>
              <a:t>Учитель </a:t>
            </a:r>
          </a:p>
          <a:p>
            <a:pPr algn="l"/>
            <a:r>
              <a:rPr lang="ru-RU" b="1" dirty="0" smtClean="0"/>
              <a:t>Щербакова Наталья Георгиевна</a:t>
            </a:r>
          </a:p>
          <a:p>
            <a:pPr algn="l"/>
            <a:r>
              <a:rPr lang="ru-RU" b="1" dirty="0" smtClean="0"/>
              <a:t>МБОУ СОШ №151</a:t>
            </a:r>
          </a:p>
          <a:p>
            <a:pPr algn="l"/>
            <a:r>
              <a:rPr lang="ru-RU" b="1" dirty="0" smtClean="0"/>
              <a:t>г. Екатеринбург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8459788" y="260350"/>
            <a:ext cx="433387" cy="4318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/>
              <a:t>5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682625" y="6937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400" b="1"/>
              <a:t>м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2554288" y="6937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д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3059113" y="1485900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и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619250" y="6937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2266950" y="1485900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ш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619250" y="22780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3490913" y="6937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474788" y="1485900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682625" y="22780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11276" name="Rectangle 14"/>
          <p:cNvSpPr>
            <a:spLocks noChangeArrowheads="1"/>
          </p:cNvSpPr>
          <p:nvPr/>
        </p:nvSpPr>
        <p:spPr bwMode="auto">
          <a:xfrm>
            <a:off x="684213" y="1484313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м</a:t>
            </a:r>
          </a:p>
        </p:txBody>
      </p:sp>
      <p:sp>
        <p:nvSpPr>
          <p:cNvPr id="11277" name="Rectangle 16"/>
          <p:cNvSpPr>
            <a:spLocks noChangeArrowheads="1"/>
          </p:cNvSpPr>
          <p:nvPr/>
        </p:nvSpPr>
        <p:spPr bwMode="auto">
          <a:xfrm>
            <a:off x="4427538" y="22780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11278" name="Rectangle 17"/>
          <p:cNvSpPr>
            <a:spLocks noChangeArrowheads="1"/>
          </p:cNvSpPr>
          <p:nvPr/>
        </p:nvSpPr>
        <p:spPr bwMode="auto">
          <a:xfrm>
            <a:off x="3851275" y="1485900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11279" name="Rectangle 18"/>
          <p:cNvSpPr>
            <a:spLocks noChangeArrowheads="1"/>
          </p:cNvSpPr>
          <p:nvPr/>
        </p:nvSpPr>
        <p:spPr bwMode="auto">
          <a:xfrm>
            <a:off x="3490913" y="22780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о</a:t>
            </a:r>
          </a:p>
        </p:txBody>
      </p:sp>
      <p:sp>
        <p:nvSpPr>
          <p:cNvPr id="11280" name="Rectangle 19"/>
          <p:cNvSpPr>
            <a:spLocks noChangeArrowheads="1"/>
          </p:cNvSpPr>
          <p:nvPr/>
        </p:nvSpPr>
        <p:spPr bwMode="auto">
          <a:xfrm>
            <a:off x="2554288" y="22780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1281" name="Rectangle 20"/>
          <p:cNvSpPr>
            <a:spLocks noChangeArrowheads="1"/>
          </p:cNvSpPr>
          <p:nvPr/>
        </p:nvSpPr>
        <p:spPr bwMode="auto">
          <a:xfrm>
            <a:off x="2554288" y="55911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м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619250" y="55911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1283" name="Rectangle 22"/>
          <p:cNvSpPr>
            <a:spLocks noChangeArrowheads="1"/>
          </p:cNvSpPr>
          <p:nvPr/>
        </p:nvSpPr>
        <p:spPr bwMode="auto">
          <a:xfrm>
            <a:off x="682625" y="55911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ф</a:t>
            </a:r>
          </a:p>
        </p:txBody>
      </p:sp>
      <p:sp>
        <p:nvSpPr>
          <p:cNvPr id="11284" name="Rectangle 23"/>
          <p:cNvSpPr>
            <a:spLocks noChangeArrowheads="1"/>
          </p:cNvSpPr>
          <p:nvPr/>
        </p:nvSpPr>
        <p:spPr bwMode="auto">
          <a:xfrm>
            <a:off x="3490913" y="55911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и</a:t>
            </a:r>
          </a:p>
        </p:txBody>
      </p:sp>
      <p:sp>
        <p:nvSpPr>
          <p:cNvPr id="11285" name="Rectangle 24"/>
          <p:cNvSpPr>
            <a:spLocks noChangeArrowheads="1"/>
          </p:cNvSpPr>
          <p:nvPr/>
        </p:nvSpPr>
        <p:spPr bwMode="auto">
          <a:xfrm>
            <a:off x="4427538" y="55911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11286" name="Rectangle 26"/>
          <p:cNvSpPr>
            <a:spLocks noChangeArrowheads="1"/>
          </p:cNvSpPr>
          <p:nvPr/>
        </p:nvSpPr>
        <p:spPr bwMode="auto">
          <a:xfrm>
            <a:off x="4643438" y="1484313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11287" name="Rectangle 27"/>
          <p:cNvSpPr>
            <a:spLocks noChangeArrowheads="1"/>
          </p:cNvSpPr>
          <p:nvPr/>
        </p:nvSpPr>
        <p:spPr bwMode="auto">
          <a:xfrm>
            <a:off x="4425950" y="6937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е</a:t>
            </a:r>
          </a:p>
        </p:txBody>
      </p:sp>
      <p:sp>
        <p:nvSpPr>
          <p:cNvPr id="11288" name="Rectangle 28"/>
          <p:cNvSpPr>
            <a:spLocks noChangeArrowheads="1"/>
          </p:cNvSpPr>
          <p:nvPr/>
        </p:nvSpPr>
        <p:spPr bwMode="auto">
          <a:xfrm>
            <a:off x="5362575" y="6937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д</a:t>
            </a:r>
          </a:p>
        </p:txBody>
      </p:sp>
      <p:sp>
        <p:nvSpPr>
          <p:cNvPr id="11289" name="Rectangle 29"/>
          <p:cNvSpPr>
            <a:spLocks noChangeArrowheads="1"/>
          </p:cNvSpPr>
          <p:nvPr/>
        </p:nvSpPr>
        <p:spPr bwMode="auto">
          <a:xfrm>
            <a:off x="6299200" y="6937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5364163" y="22764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 dirty="0"/>
              <a:t>а</a:t>
            </a:r>
          </a:p>
        </p:txBody>
      </p:sp>
      <p:sp>
        <p:nvSpPr>
          <p:cNvPr id="11291" name="Rectangle 33"/>
          <p:cNvSpPr>
            <a:spLocks noChangeArrowheads="1"/>
          </p:cNvSpPr>
          <p:nvPr/>
        </p:nvSpPr>
        <p:spPr bwMode="auto">
          <a:xfrm>
            <a:off x="3492500" y="31416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е</a:t>
            </a:r>
          </a:p>
        </p:txBody>
      </p:sp>
      <p:sp>
        <p:nvSpPr>
          <p:cNvPr id="11292" name="Rectangle 34"/>
          <p:cNvSpPr>
            <a:spLocks noChangeArrowheads="1"/>
          </p:cNvSpPr>
          <p:nvPr/>
        </p:nvSpPr>
        <p:spPr bwMode="auto">
          <a:xfrm>
            <a:off x="4427538" y="31416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11293" name="Rectangle 35"/>
          <p:cNvSpPr>
            <a:spLocks noChangeArrowheads="1"/>
          </p:cNvSpPr>
          <p:nvPr/>
        </p:nvSpPr>
        <p:spPr bwMode="auto">
          <a:xfrm>
            <a:off x="2555875" y="31416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1294" name="Rectangle 36"/>
          <p:cNvSpPr>
            <a:spLocks noChangeArrowheads="1"/>
          </p:cNvSpPr>
          <p:nvPr/>
        </p:nvSpPr>
        <p:spPr bwMode="auto">
          <a:xfrm>
            <a:off x="1619250" y="31416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п</a:t>
            </a: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684213" y="31416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1296" name="Rectangle 38"/>
          <p:cNvSpPr>
            <a:spLocks noChangeArrowheads="1"/>
          </p:cNvSpPr>
          <p:nvPr/>
        </p:nvSpPr>
        <p:spPr bwMode="auto">
          <a:xfrm>
            <a:off x="5364163" y="31416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11297" name="Rectangle 39"/>
          <p:cNvSpPr>
            <a:spLocks noChangeArrowheads="1"/>
          </p:cNvSpPr>
          <p:nvPr/>
        </p:nvSpPr>
        <p:spPr bwMode="auto">
          <a:xfrm>
            <a:off x="682625" y="40068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у</a:t>
            </a:r>
          </a:p>
        </p:txBody>
      </p:sp>
      <p:sp>
        <p:nvSpPr>
          <p:cNvPr id="11298" name="Rectangle 40"/>
          <p:cNvSpPr>
            <a:spLocks noChangeArrowheads="1"/>
          </p:cNvSpPr>
          <p:nvPr/>
        </p:nvSpPr>
        <p:spPr bwMode="auto">
          <a:xfrm>
            <a:off x="4427538" y="40068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и</a:t>
            </a:r>
          </a:p>
        </p:txBody>
      </p:sp>
      <p:sp>
        <p:nvSpPr>
          <p:cNvPr id="11299" name="Rectangle 41"/>
          <p:cNvSpPr>
            <a:spLocks noChangeArrowheads="1"/>
          </p:cNvSpPr>
          <p:nvPr/>
        </p:nvSpPr>
        <p:spPr bwMode="auto">
          <a:xfrm>
            <a:off x="5362575" y="40068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11300" name="Rectangle 42"/>
          <p:cNvSpPr>
            <a:spLocks noChangeArrowheads="1"/>
          </p:cNvSpPr>
          <p:nvPr/>
        </p:nvSpPr>
        <p:spPr bwMode="auto">
          <a:xfrm>
            <a:off x="3490913" y="40068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2554288" y="40068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1302" name="Rectangle 44"/>
          <p:cNvSpPr>
            <a:spLocks noChangeArrowheads="1"/>
          </p:cNvSpPr>
          <p:nvPr/>
        </p:nvSpPr>
        <p:spPr bwMode="auto">
          <a:xfrm>
            <a:off x="1619250" y="40068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ч</a:t>
            </a:r>
          </a:p>
        </p:txBody>
      </p:sp>
      <p:sp>
        <p:nvSpPr>
          <p:cNvPr id="11303" name="Rectangle 45"/>
          <p:cNvSpPr>
            <a:spLocks noChangeArrowheads="1"/>
          </p:cNvSpPr>
          <p:nvPr/>
        </p:nvSpPr>
        <p:spPr bwMode="auto">
          <a:xfrm>
            <a:off x="3059113" y="4799013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11304" name="Rectangle 46"/>
          <p:cNvSpPr>
            <a:spLocks noChangeArrowheads="1"/>
          </p:cNvSpPr>
          <p:nvPr/>
        </p:nvSpPr>
        <p:spPr bwMode="auto">
          <a:xfrm>
            <a:off x="2266950" y="4799013"/>
            <a:ext cx="792163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б</a:t>
            </a: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1474788" y="4799013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1306" name="Rectangle 48"/>
          <p:cNvSpPr>
            <a:spLocks noChangeArrowheads="1"/>
          </p:cNvSpPr>
          <p:nvPr/>
        </p:nvSpPr>
        <p:spPr bwMode="auto">
          <a:xfrm>
            <a:off x="682625" y="4799013"/>
            <a:ext cx="792163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11307" name="Rectangle 49"/>
          <p:cNvSpPr>
            <a:spLocks noChangeArrowheads="1"/>
          </p:cNvSpPr>
          <p:nvPr/>
        </p:nvSpPr>
        <p:spPr bwMode="auto">
          <a:xfrm>
            <a:off x="4643438" y="4799013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11308" name="Rectangle 50"/>
          <p:cNvSpPr>
            <a:spLocks noChangeArrowheads="1"/>
          </p:cNvSpPr>
          <p:nvPr/>
        </p:nvSpPr>
        <p:spPr bwMode="auto">
          <a:xfrm>
            <a:off x="3851275" y="4799013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5364163" y="558958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 dirty="0"/>
              <a:t>и</a:t>
            </a: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6300788" y="558958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 dirty="0"/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  <p:bldP spid="14346" grpId="0" animBg="1"/>
      <p:bldP spid="14348" grpId="0" animBg="1"/>
      <p:bldP spid="14357" grpId="0" animBg="1"/>
      <p:bldP spid="14373" grpId="0" animBg="1"/>
      <p:bldP spid="14379" grpId="0" animBg="1"/>
      <p:bldP spid="143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2843213" y="1557338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т</a:t>
            </a:r>
          </a:p>
        </p:txBody>
      </p:sp>
      <p:sp>
        <p:nvSpPr>
          <p:cNvPr id="12291" name="Rectangle 8"/>
          <p:cNvSpPr>
            <a:spLocks noChangeArrowheads="1"/>
          </p:cNvSpPr>
          <p:nvPr/>
        </p:nvSpPr>
        <p:spPr bwMode="auto">
          <a:xfrm>
            <a:off x="2051050" y="1557338"/>
            <a:ext cx="792163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403350" y="23495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2293" name="Rectangle 11"/>
          <p:cNvSpPr>
            <a:spLocks noChangeArrowheads="1"/>
          </p:cNvSpPr>
          <p:nvPr/>
        </p:nvSpPr>
        <p:spPr bwMode="auto">
          <a:xfrm>
            <a:off x="1258888" y="1557338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е</a:t>
            </a:r>
          </a:p>
        </p:txBody>
      </p:sp>
      <p:sp>
        <p:nvSpPr>
          <p:cNvPr id="12294" name="Rectangle 12"/>
          <p:cNvSpPr>
            <a:spLocks noChangeArrowheads="1"/>
          </p:cNvSpPr>
          <p:nvPr/>
        </p:nvSpPr>
        <p:spPr bwMode="auto">
          <a:xfrm>
            <a:off x="466725" y="23495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2295" name="Rectangle 13"/>
          <p:cNvSpPr>
            <a:spLocks noChangeArrowheads="1"/>
          </p:cNvSpPr>
          <p:nvPr/>
        </p:nvSpPr>
        <p:spPr bwMode="auto">
          <a:xfrm>
            <a:off x="468313" y="1555750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12296" name="Rectangle 14"/>
          <p:cNvSpPr>
            <a:spLocks noChangeArrowheads="1"/>
          </p:cNvSpPr>
          <p:nvPr/>
        </p:nvSpPr>
        <p:spPr bwMode="auto">
          <a:xfrm>
            <a:off x="4211638" y="23495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12297" name="Rectangle 15"/>
          <p:cNvSpPr>
            <a:spLocks noChangeArrowheads="1"/>
          </p:cNvSpPr>
          <p:nvPr/>
        </p:nvSpPr>
        <p:spPr bwMode="auto">
          <a:xfrm>
            <a:off x="3635375" y="1557338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12298" name="Rectangle 16"/>
          <p:cNvSpPr>
            <a:spLocks noChangeArrowheads="1"/>
          </p:cNvSpPr>
          <p:nvPr/>
        </p:nvSpPr>
        <p:spPr bwMode="auto">
          <a:xfrm>
            <a:off x="3275013" y="23495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о</a:t>
            </a:r>
          </a:p>
        </p:txBody>
      </p:sp>
      <p:sp>
        <p:nvSpPr>
          <p:cNvPr id="12299" name="Rectangle 17"/>
          <p:cNvSpPr>
            <a:spLocks noChangeArrowheads="1"/>
          </p:cNvSpPr>
          <p:nvPr/>
        </p:nvSpPr>
        <p:spPr bwMode="auto">
          <a:xfrm>
            <a:off x="2338388" y="23495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б</a:t>
            </a:r>
          </a:p>
        </p:txBody>
      </p:sp>
      <p:sp>
        <p:nvSpPr>
          <p:cNvPr id="12300" name="Rectangle 18"/>
          <p:cNvSpPr>
            <a:spLocks noChangeArrowheads="1"/>
          </p:cNvSpPr>
          <p:nvPr/>
        </p:nvSpPr>
        <p:spPr bwMode="auto">
          <a:xfrm>
            <a:off x="1404938" y="56610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г</a:t>
            </a:r>
          </a:p>
        </p:txBody>
      </p:sp>
      <p:sp>
        <p:nvSpPr>
          <p:cNvPr id="12301" name="Rectangle 19"/>
          <p:cNvSpPr>
            <a:spLocks noChangeArrowheads="1"/>
          </p:cNvSpPr>
          <p:nvPr/>
        </p:nvSpPr>
        <p:spPr bwMode="auto">
          <a:xfrm>
            <a:off x="4213225" y="56610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12302" name="Rectangle 20"/>
          <p:cNvSpPr>
            <a:spLocks noChangeArrowheads="1"/>
          </p:cNvSpPr>
          <p:nvPr/>
        </p:nvSpPr>
        <p:spPr bwMode="auto">
          <a:xfrm>
            <a:off x="466725" y="56626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я</a:t>
            </a:r>
          </a:p>
        </p:txBody>
      </p:sp>
      <p:sp>
        <p:nvSpPr>
          <p:cNvPr id="12303" name="Rectangle 21"/>
          <p:cNvSpPr>
            <a:spLocks noChangeArrowheads="1"/>
          </p:cNvSpPr>
          <p:nvPr/>
        </p:nvSpPr>
        <p:spPr bwMode="auto">
          <a:xfrm>
            <a:off x="2341563" y="56610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2304" name="Rectangle 22"/>
          <p:cNvSpPr>
            <a:spLocks noChangeArrowheads="1"/>
          </p:cNvSpPr>
          <p:nvPr/>
        </p:nvSpPr>
        <p:spPr bwMode="auto">
          <a:xfrm>
            <a:off x="3276600" y="56610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д</a:t>
            </a:r>
          </a:p>
        </p:txBody>
      </p:sp>
      <p:sp>
        <p:nvSpPr>
          <p:cNvPr id="12305" name="Rectangle 23"/>
          <p:cNvSpPr>
            <a:spLocks noChangeArrowheads="1"/>
          </p:cNvSpPr>
          <p:nvPr/>
        </p:nvSpPr>
        <p:spPr bwMode="auto">
          <a:xfrm>
            <a:off x="6011863" y="1555750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12306" name="Rectangle 27"/>
          <p:cNvSpPr>
            <a:spLocks noChangeArrowheads="1"/>
          </p:cNvSpPr>
          <p:nvPr/>
        </p:nvSpPr>
        <p:spPr bwMode="auto">
          <a:xfrm>
            <a:off x="5148263" y="23479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12307" name="Rectangle 34"/>
          <p:cNvSpPr>
            <a:spLocks noChangeArrowheads="1"/>
          </p:cNvSpPr>
          <p:nvPr/>
        </p:nvSpPr>
        <p:spPr bwMode="auto">
          <a:xfrm>
            <a:off x="466725" y="407828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п</a:t>
            </a:r>
          </a:p>
        </p:txBody>
      </p:sp>
      <p:sp>
        <p:nvSpPr>
          <p:cNvPr id="12308" name="Rectangle 35"/>
          <p:cNvSpPr>
            <a:spLocks noChangeArrowheads="1"/>
          </p:cNvSpPr>
          <p:nvPr/>
        </p:nvSpPr>
        <p:spPr bwMode="auto">
          <a:xfrm>
            <a:off x="6084888" y="40767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2309" name="Rectangle 36"/>
          <p:cNvSpPr>
            <a:spLocks noChangeArrowheads="1"/>
          </p:cNvSpPr>
          <p:nvPr/>
        </p:nvSpPr>
        <p:spPr bwMode="auto">
          <a:xfrm>
            <a:off x="7019925" y="40767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12310" name="Rectangle 37"/>
          <p:cNvSpPr>
            <a:spLocks noChangeArrowheads="1"/>
          </p:cNvSpPr>
          <p:nvPr/>
        </p:nvSpPr>
        <p:spPr bwMode="auto">
          <a:xfrm>
            <a:off x="5149850" y="40767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12311" name="Rectangle 38"/>
          <p:cNvSpPr>
            <a:spLocks noChangeArrowheads="1"/>
          </p:cNvSpPr>
          <p:nvPr/>
        </p:nvSpPr>
        <p:spPr bwMode="auto">
          <a:xfrm>
            <a:off x="2338388" y="407828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12312" name="Rectangle 39"/>
          <p:cNvSpPr>
            <a:spLocks noChangeArrowheads="1"/>
          </p:cNvSpPr>
          <p:nvPr/>
        </p:nvSpPr>
        <p:spPr bwMode="auto">
          <a:xfrm>
            <a:off x="1404938" y="40767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2313" name="Rectangle 40"/>
          <p:cNvSpPr>
            <a:spLocks noChangeArrowheads="1"/>
          </p:cNvSpPr>
          <p:nvPr/>
        </p:nvSpPr>
        <p:spPr bwMode="auto">
          <a:xfrm>
            <a:off x="2843213" y="4870450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12314" name="Rectangle 41"/>
          <p:cNvSpPr>
            <a:spLocks noChangeArrowheads="1"/>
          </p:cNvSpPr>
          <p:nvPr/>
        </p:nvSpPr>
        <p:spPr bwMode="auto">
          <a:xfrm>
            <a:off x="2051050" y="4870450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12315" name="Rectangle 42"/>
          <p:cNvSpPr>
            <a:spLocks noChangeArrowheads="1"/>
          </p:cNvSpPr>
          <p:nvPr/>
        </p:nvSpPr>
        <p:spPr bwMode="auto">
          <a:xfrm>
            <a:off x="1258888" y="4870450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я</a:t>
            </a:r>
          </a:p>
        </p:txBody>
      </p:sp>
      <p:sp>
        <p:nvSpPr>
          <p:cNvPr id="12316" name="Rectangle 43"/>
          <p:cNvSpPr>
            <a:spLocks noChangeArrowheads="1"/>
          </p:cNvSpPr>
          <p:nvPr/>
        </p:nvSpPr>
        <p:spPr bwMode="auto">
          <a:xfrm>
            <a:off x="468313" y="4868863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п</a:t>
            </a:r>
          </a:p>
        </p:txBody>
      </p:sp>
      <p:sp>
        <p:nvSpPr>
          <p:cNvPr id="12317" name="Rectangle 44"/>
          <p:cNvSpPr>
            <a:spLocks noChangeArrowheads="1"/>
          </p:cNvSpPr>
          <p:nvPr/>
        </p:nvSpPr>
        <p:spPr bwMode="auto">
          <a:xfrm>
            <a:off x="5221288" y="4868863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12318" name="Rectangle 45"/>
          <p:cNvSpPr>
            <a:spLocks noChangeArrowheads="1"/>
          </p:cNvSpPr>
          <p:nvPr/>
        </p:nvSpPr>
        <p:spPr bwMode="auto">
          <a:xfrm>
            <a:off x="4429125" y="4868863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ц</a:t>
            </a:r>
          </a:p>
        </p:txBody>
      </p:sp>
      <p:sp>
        <p:nvSpPr>
          <p:cNvPr id="12319" name="Rectangle 48"/>
          <p:cNvSpPr>
            <a:spLocks noChangeArrowheads="1"/>
          </p:cNvSpPr>
          <p:nvPr/>
        </p:nvSpPr>
        <p:spPr bwMode="auto">
          <a:xfrm>
            <a:off x="8459788" y="260350"/>
            <a:ext cx="433387" cy="4318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/>
              <a:t>6</a:t>
            </a:r>
          </a:p>
        </p:txBody>
      </p:sp>
      <p:sp>
        <p:nvSpPr>
          <p:cNvPr id="12320" name="Rectangle 49"/>
          <p:cNvSpPr>
            <a:spLocks noChangeArrowheads="1"/>
          </p:cNvSpPr>
          <p:nvPr/>
        </p:nvSpPr>
        <p:spPr bwMode="auto">
          <a:xfrm>
            <a:off x="2484438" y="836613"/>
            <a:ext cx="72072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12321" name="Rectangle 50"/>
          <p:cNvSpPr>
            <a:spLocks noChangeArrowheads="1"/>
          </p:cNvSpPr>
          <p:nvPr/>
        </p:nvSpPr>
        <p:spPr bwMode="auto">
          <a:xfrm>
            <a:off x="1835150" y="836613"/>
            <a:ext cx="649288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20531" name="Rectangle 51"/>
          <p:cNvSpPr>
            <a:spLocks noChangeArrowheads="1"/>
          </p:cNvSpPr>
          <p:nvPr/>
        </p:nvSpPr>
        <p:spPr bwMode="auto">
          <a:xfrm>
            <a:off x="1116013" y="836613"/>
            <a:ext cx="72072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д</a:t>
            </a:r>
          </a:p>
        </p:txBody>
      </p:sp>
      <p:sp>
        <p:nvSpPr>
          <p:cNvPr id="12323" name="Rectangle 52"/>
          <p:cNvSpPr>
            <a:spLocks noChangeArrowheads="1"/>
          </p:cNvSpPr>
          <p:nvPr/>
        </p:nvSpPr>
        <p:spPr bwMode="auto">
          <a:xfrm>
            <a:off x="466725" y="836613"/>
            <a:ext cx="649288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з</a:t>
            </a:r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3924300" y="836613"/>
            <a:ext cx="6477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12325" name="Rectangle 54"/>
          <p:cNvSpPr>
            <a:spLocks noChangeArrowheads="1"/>
          </p:cNvSpPr>
          <p:nvPr/>
        </p:nvSpPr>
        <p:spPr bwMode="auto">
          <a:xfrm>
            <a:off x="3203575" y="836613"/>
            <a:ext cx="72072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12326" name="Rectangle 55"/>
          <p:cNvSpPr>
            <a:spLocks noChangeArrowheads="1"/>
          </p:cNvSpPr>
          <p:nvPr/>
        </p:nvSpPr>
        <p:spPr bwMode="auto">
          <a:xfrm>
            <a:off x="6732588" y="836613"/>
            <a:ext cx="6477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й</a:t>
            </a:r>
          </a:p>
        </p:txBody>
      </p:sp>
      <p:sp>
        <p:nvSpPr>
          <p:cNvPr id="12327" name="Rectangle 56"/>
          <p:cNvSpPr>
            <a:spLocks noChangeArrowheads="1"/>
          </p:cNvSpPr>
          <p:nvPr/>
        </p:nvSpPr>
        <p:spPr bwMode="auto">
          <a:xfrm>
            <a:off x="6011863" y="836613"/>
            <a:ext cx="72072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у</a:t>
            </a:r>
          </a:p>
        </p:txBody>
      </p:sp>
      <p:sp>
        <p:nvSpPr>
          <p:cNvPr id="12328" name="Rectangle 57"/>
          <p:cNvSpPr>
            <a:spLocks noChangeArrowheads="1"/>
          </p:cNvSpPr>
          <p:nvPr/>
        </p:nvSpPr>
        <p:spPr bwMode="auto">
          <a:xfrm>
            <a:off x="5292725" y="836613"/>
            <a:ext cx="719138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12329" name="Rectangle 58"/>
          <p:cNvSpPr>
            <a:spLocks noChangeArrowheads="1"/>
          </p:cNvSpPr>
          <p:nvPr/>
        </p:nvSpPr>
        <p:spPr bwMode="auto">
          <a:xfrm>
            <a:off x="4572000" y="836613"/>
            <a:ext cx="72072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т</a:t>
            </a:r>
          </a:p>
        </p:txBody>
      </p:sp>
      <p:sp>
        <p:nvSpPr>
          <p:cNvPr id="20539" name="Rectangle 59"/>
          <p:cNvSpPr>
            <a:spLocks noChangeArrowheads="1"/>
          </p:cNvSpPr>
          <p:nvPr/>
        </p:nvSpPr>
        <p:spPr bwMode="auto">
          <a:xfrm>
            <a:off x="8027988" y="836613"/>
            <a:ext cx="6477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2331" name="Rectangle 60"/>
          <p:cNvSpPr>
            <a:spLocks noChangeArrowheads="1"/>
          </p:cNvSpPr>
          <p:nvPr/>
        </p:nvSpPr>
        <p:spPr bwMode="auto">
          <a:xfrm>
            <a:off x="7380288" y="836613"/>
            <a:ext cx="6477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12332" name="Rectangle 61"/>
          <p:cNvSpPr>
            <a:spLocks noChangeArrowheads="1"/>
          </p:cNvSpPr>
          <p:nvPr/>
        </p:nvSpPr>
        <p:spPr bwMode="auto">
          <a:xfrm>
            <a:off x="4427538" y="1555750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2333" name="Rectangle 62"/>
          <p:cNvSpPr>
            <a:spLocks noChangeArrowheads="1"/>
          </p:cNvSpPr>
          <p:nvPr/>
        </p:nvSpPr>
        <p:spPr bwMode="auto">
          <a:xfrm>
            <a:off x="5219700" y="1555750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ц</a:t>
            </a:r>
          </a:p>
        </p:txBody>
      </p:sp>
      <p:sp>
        <p:nvSpPr>
          <p:cNvPr id="12334" name="Rectangle 63"/>
          <p:cNvSpPr>
            <a:spLocks noChangeArrowheads="1"/>
          </p:cNvSpPr>
          <p:nvPr/>
        </p:nvSpPr>
        <p:spPr bwMode="auto">
          <a:xfrm>
            <a:off x="2773363" y="3213100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12335" name="Rectangle 64"/>
          <p:cNvSpPr>
            <a:spLocks noChangeArrowheads="1"/>
          </p:cNvSpPr>
          <p:nvPr/>
        </p:nvSpPr>
        <p:spPr bwMode="auto">
          <a:xfrm>
            <a:off x="1981200" y="3213100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20545" name="Rectangle 65"/>
          <p:cNvSpPr>
            <a:spLocks noChangeArrowheads="1"/>
          </p:cNvSpPr>
          <p:nvPr/>
        </p:nvSpPr>
        <p:spPr bwMode="auto">
          <a:xfrm>
            <a:off x="1189038" y="3213100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у</a:t>
            </a:r>
          </a:p>
        </p:txBody>
      </p:sp>
      <p:sp>
        <p:nvSpPr>
          <p:cNvPr id="12337" name="Rectangle 66"/>
          <p:cNvSpPr>
            <a:spLocks noChangeArrowheads="1"/>
          </p:cNvSpPr>
          <p:nvPr/>
        </p:nvSpPr>
        <p:spPr bwMode="auto">
          <a:xfrm>
            <a:off x="396875" y="3213100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ч</a:t>
            </a:r>
          </a:p>
        </p:txBody>
      </p:sp>
      <p:sp>
        <p:nvSpPr>
          <p:cNvPr id="12338" name="Rectangle 67"/>
          <p:cNvSpPr>
            <a:spLocks noChangeArrowheads="1"/>
          </p:cNvSpPr>
          <p:nvPr/>
        </p:nvSpPr>
        <p:spPr bwMode="auto">
          <a:xfrm>
            <a:off x="4357688" y="3213100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12339" name="Rectangle 68"/>
          <p:cNvSpPr>
            <a:spLocks noChangeArrowheads="1"/>
          </p:cNvSpPr>
          <p:nvPr/>
        </p:nvSpPr>
        <p:spPr bwMode="auto">
          <a:xfrm>
            <a:off x="3565525" y="3213100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12340" name="Rectangle 69"/>
          <p:cNvSpPr>
            <a:spLocks noChangeArrowheads="1"/>
          </p:cNvSpPr>
          <p:nvPr/>
        </p:nvSpPr>
        <p:spPr bwMode="auto">
          <a:xfrm>
            <a:off x="7453313" y="3213100"/>
            <a:ext cx="72072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12341" name="Rectangle 70"/>
          <p:cNvSpPr>
            <a:spLocks noChangeArrowheads="1"/>
          </p:cNvSpPr>
          <p:nvPr/>
        </p:nvSpPr>
        <p:spPr bwMode="auto">
          <a:xfrm>
            <a:off x="6732588" y="3213100"/>
            <a:ext cx="72072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2342" name="Rectangle 71"/>
          <p:cNvSpPr>
            <a:spLocks noChangeArrowheads="1"/>
          </p:cNvSpPr>
          <p:nvPr/>
        </p:nvSpPr>
        <p:spPr bwMode="auto">
          <a:xfrm>
            <a:off x="5940425" y="3213100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12343" name="Rectangle 72"/>
          <p:cNvSpPr>
            <a:spLocks noChangeArrowheads="1"/>
          </p:cNvSpPr>
          <p:nvPr/>
        </p:nvSpPr>
        <p:spPr bwMode="auto">
          <a:xfrm>
            <a:off x="5149850" y="3213100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2344" name="Rectangle 73"/>
          <p:cNvSpPr>
            <a:spLocks noChangeArrowheads="1"/>
          </p:cNvSpPr>
          <p:nvPr/>
        </p:nvSpPr>
        <p:spPr bwMode="auto">
          <a:xfrm>
            <a:off x="8174038" y="3213100"/>
            <a:ext cx="72072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12345" name="Rectangle 74"/>
          <p:cNvSpPr>
            <a:spLocks noChangeArrowheads="1"/>
          </p:cNvSpPr>
          <p:nvPr/>
        </p:nvSpPr>
        <p:spPr bwMode="auto">
          <a:xfrm>
            <a:off x="4213225" y="40767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д</a:t>
            </a:r>
          </a:p>
        </p:txBody>
      </p:sp>
      <p:sp>
        <p:nvSpPr>
          <p:cNvPr id="12346" name="Rectangle 75"/>
          <p:cNvSpPr>
            <a:spLocks noChangeArrowheads="1"/>
          </p:cNvSpPr>
          <p:nvPr/>
        </p:nvSpPr>
        <p:spPr bwMode="auto">
          <a:xfrm>
            <a:off x="3276600" y="40767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з</a:t>
            </a:r>
          </a:p>
        </p:txBody>
      </p:sp>
      <p:sp>
        <p:nvSpPr>
          <p:cNvPr id="12347" name="Rectangle 76"/>
          <p:cNvSpPr>
            <a:spLocks noChangeArrowheads="1"/>
          </p:cNvSpPr>
          <p:nvPr/>
        </p:nvSpPr>
        <p:spPr bwMode="auto">
          <a:xfrm>
            <a:off x="3635375" y="4870450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20489" grpId="0" animBg="1"/>
      <p:bldP spid="12303" grpId="0" animBg="1"/>
      <p:bldP spid="12308" grpId="0" animBg="1"/>
      <p:bldP spid="20531" grpId="0" animBg="1"/>
      <p:bldP spid="20533" grpId="0" animBg="1"/>
      <p:bldP spid="12325" grpId="0" animBg="1"/>
      <p:bldP spid="12328" grpId="0" animBg="1"/>
      <p:bldP spid="12329" grpId="0" animBg="1"/>
      <p:bldP spid="20539" grpId="0" animBg="1"/>
      <p:bldP spid="12332" grpId="0" animBg="1"/>
      <p:bldP spid="12335" grpId="0" animBg="1"/>
      <p:bldP spid="20545" grpId="0" animBg="1"/>
      <p:bldP spid="12341" grpId="0" animBg="1"/>
      <p:bldP spid="12343" grpId="0" animBg="1"/>
      <p:bldP spid="12345" grpId="0" animBg="1"/>
      <p:bldP spid="123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395288" y="6921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400" b="1"/>
              <a:t>и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331913" y="6921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771775" y="1484313"/>
            <a:ext cx="792163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1979613" y="1484313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1331913" y="22764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е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268538" y="6921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187450" y="1484313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3321" name="Rectangle 12"/>
          <p:cNvSpPr>
            <a:spLocks noChangeArrowheads="1"/>
          </p:cNvSpPr>
          <p:nvPr/>
        </p:nvSpPr>
        <p:spPr bwMode="auto">
          <a:xfrm>
            <a:off x="395288" y="22764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13322" name="Rectangle 13"/>
          <p:cNvSpPr>
            <a:spLocks noChangeArrowheads="1"/>
          </p:cNvSpPr>
          <p:nvPr/>
        </p:nvSpPr>
        <p:spPr bwMode="auto">
          <a:xfrm>
            <a:off x="395288" y="1484313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х</a:t>
            </a:r>
          </a:p>
        </p:txBody>
      </p:sp>
      <p:sp>
        <p:nvSpPr>
          <p:cNvPr id="13323" name="Rectangle 14"/>
          <p:cNvSpPr>
            <a:spLocks noChangeArrowheads="1"/>
          </p:cNvSpPr>
          <p:nvPr/>
        </p:nvSpPr>
        <p:spPr bwMode="auto">
          <a:xfrm>
            <a:off x="4356100" y="1484313"/>
            <a:ext cx="792163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о</a:t>
            </a:r>
          </a:p>
        </p:txBody>
      </p:sp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4140200" y="22764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13325" name="Rectangle 16"/>
          <p:cNvSpPr>
            <a:spLocks noChangeArrowheads="1"/>
          </p:cNvSpPr>
          <p:nvPr/>
        </p:nvSpPr>
        <p:spPr bwMode="auto">
          <a:xfrm>
            <a:off x="3563938" y="1484313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ш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3203575" y="22764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3327" name="Rectangle 18"/>
          <p:cNvSpPr>
            <a:spLocks noChangeArrowheads="1"/>
          </p:cNvSpPr>
          <p:nvPr/>
        </p:nvSpPr>
        <p:spPr bwMode="auto">
          <a:xfrm>
            <a:off x="2266950" y="22764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13328" name="Rectangle 21"/>
          <p:cNvSpPr>
            <a:spLocks noChangeArrowheads="1"/>
          </p:cNvSpPr>
          <p:nvPr/>
        </p:nvSpPr>
        <p:spPr bwMode="auto">
          <a:xfrm>
            <a:off x="3203575" y="6921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й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5075238" y="22764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3330" name="Rectangle 24"/>
          <p:cNvSpPr>
            <a:spLocks noChangeArrowheads="1"/>
          </p:cNvSpPr>
          <p:nvPr/>
        </p:nvSpPr>
        <p:spPr bwMode="auto">
          <a:xfrm>
            <a:off x="395288" y="31400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13331" name="Rectangle 25"/>
          <p:cNvSpPr>
            <a:spLocks noChangeArrowheads="1"/>
          </p:cNvSpPr>
          <p:nvPr/>
        </p:nvSpPr>
        <p:spPr bwMode="auto">
          <a:xfrm>
            <a:off x="4140200" y="31400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13332" name="Rectangle 27"/>
          <p:cNvSpPr>
            <a:spLocks noChangeArrowheads="1"/>
          </p:cNvSpPr>
          <p:nvPr/>
        </p:nvSpPr>
        <p:spPr bwMode="auto">
          <a:xfrm>
            <a:off x="3203575" y="31400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з</a:t>
            </a: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2266950" y="31400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к</a:t>
            </a: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1331913" y="31400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395288" y="40052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CC00"/>
                </a:solidFill>
              </a:rPr>
              <a:t>ч</a:t>
            </a:r>
          </a:p>
        </p:txBody>
      </p:sp>
      <p:sp>
        <p:nvSpPr>
          <p:cNvPr id="13336" name="Rectangle 31"/>
          <p:cNvSpPr>
            <a:spLocks noChangeArrowheads="1"/>
          </p:cNvSpPr>
          <p:nvPr/>
        </p:nvSpPr>
        <p:spPr bwMode="auto">
          <a:xfrm>
            <a:off x="2268538" y="40052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о</a:t>
            </a:r>
          </a:p>
        </p:txBody>
      </p:sp>
      <p:sp>
        <p:nvSpPr>
          <p:cNvPr id="13337" name="Rectangle 32"/>
          <p:cNvSpPr>
            <a:spLocks noChangeArrowheads="1"/>
          </p:cNvSpPr>
          <p:nvPr/>
        </p:nvSpPr>
        <p:spPr bwMode="auto">
          <a:xfrm>
            <a:off x="1331913" y="40052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13338" name="Rectangle 34"/>
          <p:cNvSpPr>
            <a:spLocks noChangeArrowheads="1"/>
          </p:cNvSpPr>
          <p:nvPr/>
        </p:nvSpPr>
        <p:spPr bwMode="auto">
          <a:xfrm>
            <a:off x="2771775" y="4797425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13339" name="Rectangle 35"/>
          <p:cNvSpPr>
            <a:spLocks noChangeArrowheads="1"/>
          </p:cNvSpPr>
          <p:nvPr/>
        </p:nvSpPr>
        <p:spPr bwMode="auto">
          <a:xfrm>
            <a:off x="1979613" y="4797425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1187450" y="4797425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3341" name="Rectangle 37"/>
          <p:cNvSpPr>
            <a:spLocks noChangeArrowheads="1"/>
          </p:cNvSpPr>
          <p:nvPr/>
        </p:nvSpPr>
        <p:spPr bwMode="auto">
          <a:xfrm>
            <a:off x="395288" y="4797425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ч</a:t>
            </a:r>
          </a:p>
        </p:txBody>
      </p:sp>
      <p:sp>
        <p:nvSpPr>
          <p:cNvPr id="13342" name="Rectangle 38"/>
          <p:cNvSpPr>
            <a:spLocks noChangeArrowheads="1"/>
          </p:cNvSpPr>
          <p:nvPr/>
        </p:nvSpPr>
        <p:spPr bwMode="auto">
          <a:xfrm>
            <a:off x="3563938" y="4797425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е</a:t>
            </a:r>
          </a:p>
        </p:txBody>
      </p:sp>
      <p:sp>
        <p:nvSpPr>
          <p:cNvPr id="13343" name="Rectangle 39"/>
          <p:cNvSpPr>
            <a:spLocks noChangeArrowheads="1"/>
          </p:cNvSpPr>
          <p:nvPr/>
        </p:nvSpPr>
        <p:spPr bwMode="auto">
          <a:xfrm>
            <a:off x="5148263" y="4797425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г</a:t>
            </a:r>
          </a:p>
        </p:txBody>
      </p:sp>
      <p:sp>
        <p:nvSpPr>
          <p:cNvPr id="13344" name="Rectangle 40"/>
          <p:cNvSpPr>
            <a:spLocks noChangeArrowheads="1"/>
          </p:cNvSpPr>
          <p:nvPr/>
        </p:nvSpPr>
        <p:spPr bwMode="auto">
          <a:xfrm>
            <a:off x="4356100" y="4795838"/>
            <a:ext cx="792163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1258888" y="5661025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323850" y="56610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3347" name="Rectangle 44"/>
          <p:cNvSpPr>
            <a:spLocks noChangeArrowheads="1"/>
          </p:cNvSpPr>
          <p:nvPr/>
        </p:nvSpPr>
        <p:spPr bwMode="auto">
          <a:xfrm>
            <a:off x="3635375" y="5661025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м</a:t>
            </a: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2843213" y="5661025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3349" name="Rectangle 46"/>
          <p:cNvSpPr>
            <a:spLocks noChangeArrowheads="1"/>
          </p:cNvSpPr>
          <p:nvPr/>
        </p:nvSpPr>
        <p:spPr bwMode="auto">
          <a:xfrm>
            <a:off x="2051050" y="5661025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4427538" y="5661025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3351" name="Rectangle 48"/>
          <p:cNvSpPr>
            <a:spLocks noChangeArrowheads="1"/>
          </p:cNvSpPr>
          <p:nvPr/>
        </p:nvSpPr>
        <p:spPr bwMode="auto">
          <a:xfrm>
            <a:off x="5219700" y="5661025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б</a:t>
            </a:r>
          </a:p>
        </p:txBody>
      </p:sp>
      <p:sp>
        <p:nvSpPr>
          <p:cNvPr id="13352" name="Rectangle 49"/>
          <p:cNvSpPr>
            <a:spLocks noChangeArrowheads="1"/>
          </p:cNvSpPr>
          <p:nvPr/>
        </p:nvSpPr>
        <p:spPr bwMode="auto">
          <a:xfrm>
            <a:off x="6011863" y="5661025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и</a:t>
            </a:r>
          </a:p>
        </p:txBody>
      </p:sp>
      <p:sp>
        <p:nvSpPr>
          <p:cNvPr id="13353" name="Rectangle 50"/>
          <p:cNvSpPr>
            <a:spLocks noChangeArrowheads="1"/>
          </p:cNvSpPr>
          <p:nvPr/>
        </p:nvSpPr>
        <p:spPr bwMode="auto">
          <a:xfrm>
            <a:off x="6804025" y="5661025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13354" name="Rectangle 51"/>
          <p:cNvSpPr>
            <a:spLocks noChangeArrowheads="1"/>
          </p:cNvSpPr>
          <p:nvPr/>
        </p:nvSpPr>
        <p:spPr bwMode="auto">
          <a:xfrm>
            <a:off x="8459788" y="260350"/>
            <a:ext cx="433387" cy="4318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/>
              <a:t>7</a:t>
            </a:r>
          </a:p>
        </p:txBody>
      </p:sp>
      <p:sp>
        <p:nvSpPr>
          <p:cNvPr id="13355" name="Rectangle 52"/>
          <p:cNvSpPr>
            <a:spLocks noChangeArrowheads="1"/>
          </p:cNvSpPr>
          <p:nvPr/>
        </p:nvSpPr>
        <p:spPr bwMode="auto">
          <a:xfrm>
            <a:off x="5054600" y="31400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13356" name="Rectangle 53"/>
          <p:cNvSpPr>
            <a:spLocks noChangeArrowheads="1"/>
          </p:cNvSpPr>
          <p:nvPr/>
        </p:nvSpPr>
        <p:spPr bwMode="auto">
          <a:xfrm>
            <a:off x="7596188" y="5661025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6" grpId="0" animBg="1"/>
      <p:bldP spid="19467" grpId="0" animBg="1"/>
      <p:bldP spid="19473" grpId="0" animBg="1"/>
      <p:bldP spid="19478" grpId="0" animBg="1"/>
      <p:bldP spid="19484" grpId="0" animBg="1"/>
      <p:bldP spid="19485" grpId="0" animBg="1"/>
      <p:bldP spid="19486" grpId="0" animBg="1"/>
      <p:bldP spid="19492" grpId="0" animBg="1"/>
      <p:bldP spid="19498" grpId="0" animBg="1"/>
      <p:bldP spid="19499" grpId="0" animBg="1"/>
      <p:bldP spid="19501" grpId="0" animBg="1"/>
      <p:bldP spid="195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8</a:t>
            </a:r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47663" y="327025"/>
            <a:ext cx="647700" cy="649288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4340" name="TextBox 53"/>
          <p:cNvSpPr txBox="1">
            <a:spLocks noChangeArrowheads="1"/>
          </p:cNvSpPr>
          <p:nvPr/>
        </p:nvSpPr>
        <p:spPr bwMode="auto">
          <a:xfrm>
            <a:off x="995363" y="327025"/>
            <a:ext cx="649287" cy="649288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14341" name="TextBox 54"/>
          <p:cNvSpPr txBox="1">
            <a:spLocks noChangeArrowheads="1"/>
          </p:cNvSpPr>
          <p:nvPr/>
        </p:nvSpPr>
        <p:spPr bwMode="auto">
          <a:xfrm>
            <a:off x="1644650" y="322263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292350" y="327025"/>
            <a:ext cx="647700" cy="649288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4343" name="TextBox 56"/>
          <p:cNvSpPr txBox="1">
            <a:spLocks noChangeArrowheads="1"/>
          </p:cNvSpPr>
          <p:nvPr/>
        </p:nvSpPr>
        <p:spPr bwMode="auto">
          <a:xfrm>
            <a:off x="2940050" y="322263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52425" y="1147763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4345" name="TextBox 58"/>
          <p:cNvSpPr txBox="1">
            <a:spLocks noChangeArrowheads="1"/>
          </p:cNvSpPr>
          <p:nvPr/>
        </p:nvSpPr>
        <p:spPr bwMode="auto">
          <a:xfrm>
            <a:off x="1030288" y="1154113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14346" name="TextBox 59"/>
          <p:cNvSpPr txBox="1">
            <a:spLocks noChangeArrowheads="1"/>
          </p:cNvSpPr>
          <p:nvPr/>
        </p:nvSpPr>
        <p:spPr bwMode="auto">
          <a:xfrm>
            <a:off x="1709738" y="1141413"/>
            <a:ext cx="649287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14347" name="TextBox 60"/>
          <p:cNvSpPr txBox="1">
            <a:spLocks noChangeArrowheads="1"/>
          </p:cNvSpPr>
          <p:nvPr/>
        </p:nvSpPr>
        <p:spPr bwMode="auto">
          <a:xfrm>
            <a:off x="2386013" y="1150938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14348" name="TextBox 61"/>
          <p:cNvSpPr txBox="1">
            <a:spLocks noChangeArrowheads="1"/>
          </p:cNvSpPr>
          <p:nvPr/>
        </p:nvSpPr>
        <p:spPr bwMode="auto">
          <a:xfrm>
            <a:off x="3087688" y="1141413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б</a:t>
            </a:r>
          </a:p>
        </p:txBody>
      </p:sp>
      <p:sp>
        <p:nvSpPr>
          <p:cNvPr id="14349" name="TextBox 62"/>
          <p:cNvSpPr txBox="1">
            <a:spLocks noChangeArrowheads="1"/>
          </p:cNvSpPr>
          <p:nvPr/>
        </p:nvSpPr>
        <p:spPr bwMode="auto">
          <a:xfrm>
            <a:off x="3770313" y="1141413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у</a:t>
            </a:r>
          </a:p>
        </p:txBody>
      </p:sp>
      <p:sp>
        <p:nvSpPr>
          <p:cNvPr id="14350" name="TextBox 63"/>
          <p:cNvSpPr txBox="1">
            <a:spLocks noChangeArrowheads="1"/>
          </p:cNvSpPr>
          <p:nvPr/>
        </p:nvSpPr>
        <p:spPr bwMode="auto">
          <a:xfrm>
            <a:off x="4460875" y="1141413"/>
            <a:ext cx="649288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4351" name="TextBox 64"/>
          <p:cNvSpPr txBox="1">
            <a:spLocks noChangeArrowheads="1"/>
          </p:cNvSpPr>
          <p:nvPr/>
        </p:nvSpPr>
        <p:spPr bwMode="auto">
          <a:xfrm>
            <a:off x="403225" y="1952625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062038" y="1952625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4353" name="TextBox 66"/>
          <p:cNvSpPr txBox="1">
            <a:spLocks noChangeArrowheads="1"/>
          </p:cNvSpPr>
          <p:nvPr/>
        </p:nvSpPr>
        <p:spPr bwMode="auto">
          <a:xfrm>
            <a:off x="1738313" y="1952625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4354" name="TextBox 67"/>
          <p:cNvSpPr txBox="1">
            <a:spLocks noChangeArrowheads="1"/>
          </p:cNvSpPr>
          <p:nvPr/>
        </p:nvSpPr>
        <p:spPr bwMode="auto">
          <a:xfrm>
            <a:off x="2438400" y="1952625"/>
            <a:ext cx="649288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14355" name="TextBox 68"/>
          <p:cNvSpPr txBox="1">
            <a:spLocks noChangeArrowheads="1"/>
          </p:cNvSpPr>
          <p:nvPr/>
        </p:nvSpPr>
        <p:spPr bwMode="auto">
          <a:xfrm>
            <a:off x="3106738" y="1952625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14356" name="TextBox 69"/>
          <p:cNvSpPr txBox="1">
            <a:spLocks noChangeArrowheads="1"/>
          </p:cNvSpPr>
          <p:nvPr/>
        </p:nvSpPr>
        <p:spPr bwMode="auto">
          <a:xfrm>
            <a:off x="3754438" y="1952625"/>
            <a:ext cx="649287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4357" name="TextBox 70"/>
          <p:cNvSpPr txBox="1">
            <a:spLocks noChangeArrowheads="1"/>
          </p:cNvSpPr>
          <p:nvPr/>
        </p:nvSpPr>
        <p:spPr bwMode="auto">
          <a:xfrm>
            <a:off x="1720850" y="2759075"/>
            <a:ext cx="647700" cy="649288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14358" name="TextBox 73"/>
          <p:cNvSpPr txBox="1">
            <a:spLocks noChangeArrowheads="1"/>
          </p:cNvSpPr>
          <p:nvPr/>
        </p:nvSpPr>
        <p:spPr bwMode="auto">
          <a:xfrm>
            <a:off x="1068388" y="2759075"/>
            <a:ext cx="647700" cy="649288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/>
              <a:t>т</a:t>
            </a:r>
          </a:p>
        </p:txBody>
      </p:sp>
      <p:sp>
        <p:nvSpPr>
          <p:cNvPr id="14359" name="TextBox 75"/>
          <p:cNvSpPr txBox="1">
            <a:spLocks noChangeArrowheads="1"/>
          </p:cNvSpPr>
          <p:nvPr/>
        </p:nvSpPr>
        <p:spPr bwMode="auto">
          <a:xfrm>
            <a:off x="2359025" y="2759075"/>
            <a:ext cx="647700" cy="649288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ц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414338" y="3481388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К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414338" y="2759075"/>
            <a:ext cx="647700" cy="649288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4362" name="TextBox 78"/>
          <p:cNvSpPr txBox="1">
            <a:spLocks noChangeArrowheads="1"/>
          </p:cNvSpPr>
          <p:nvPr/>
        </p:nvSpPr>
        <p:spPr bwMode="auto">
          <a:xfrm>
            <a:off x="3121025" y="5019675"/>
            <a:ext cx="649288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14363" name="TextBox 79"/>
          <p:cNvSpPr txBox="1">
            <a:spLocks noChangeArrowheads="1"/>
          </p:cNvSpPr>
          <p:nvPr/>
        </p:nvSpPr>
        <p:spPr bwMode="auto">
          <a:xfrm>
            <a:off x="3302000" y="3481388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14364" name="TextBox 82"/>
          <p:cNvSpPr txBox="1">
            <a:spLocks noChangeArrowheads="1"/>
          </p:cNvSpPr>
          <p:nvPr/>
        </p:nvSpPr>
        <p:spPr bwMode="auto">
          <a:xfrm>
            <a:off x="2582863" y="3475038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м</a:t>
            </a:r>
          </a:p>
        </p:txBody>
      </p:sp>
      <p:sp>
        <p:nvSpPr>
          <p:cNvPr id="14365" name="TextBox 83"/>
          <p:cNvSpPr txBox="1">
            <a:spLocks noChangeArrowheads="1"/>
          </p:cNvSpPr>
          <p:nvPr/>
        </p:nvSpPr>
        <p:spPr bwMode="auto">
          <a:xfrm>
            <a:off x="4062413" y="3473450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ь</a:t>
            </a:r>
          </a:p>
        </p:txBody>
      </p:sp>
      <p:sp>
        <p:nvSpPr>
          <p:cNvPr id="14366" name="TextBox 85"/>
          <p:cNvSpPr txBox="1">
            <a:spLocks noChangeArrowheads="1"/>
          </p:cNvSpPr>
          <p:nvPr/>
        </p:nvSpPr>
        <p:spPr bwMode="auto">
          <a:xfrm>
            <a:off x="1133475" y="3481388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4367" name="TextBox 86"/>
          <p:cNvSpPr txBox="1">
            <a:spLocks noChangeArrowheads="1"/>
          </p:cNvSpPr>
          <p:nvPr/>
        </p:nvSpPr>
        <p:spPr bwMode="auto">
          <a:xfrm>
            <a:off x="1858963" y="3481388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414338" y="4275138"/>
            <a:ext cx="647700" cy="649287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М</a:t>
            </a:r>
          </a:p>
        </p:txBody>
      </p:sp>
      <p:sp>
        <p:nvSpPr>
          <p:cNvPr id="14369" name="TextBox 89"/>
          <p:cNvSpPr txBox="1">
            <a:spLocks noChangeArrowheads="1"/>
          </p:cNvSpPr>
          <p:nvPr/>
        </p:nvSpPr>
        <p:spPr bwMode="auto">
          <a:xfrm>
            <a:off x="1758950" y="4273550"/>
            <a:ext cx="647700" cy="649288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1085850" y="4273550"/>
            <a:ext cx="647700" cy="649288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4371" name="TextBox 91"/>
          <p:cNvSpPr txBox="1">
            <a:spLocks noChangeArrowheads="1"/>
          </p:cNvSpPr>
          <p:nvPr/>
        </p:nvSpPr>
        <p:spPr bwMode="auto">
          <a:xfrm>
            <a:off x="396875" y="5016500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4372" name="TextBox 92"/>
          <p:cNvSpPr txBox="1">
            <a:spLocks noChangeArrowheads="1"/>
          </p:cNvSpPr>
          <p:nvPr/>
        </p:nvSpPr>
        <p:spPr bwMode="auto">
          <a:xfrm>
            <a:off x="3779838" y="4276725"/>
            <a:ext cx="647700" cy="649288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4373" name="TextBox 93"/>
          <p:cNvSpPr txBox="1">
            <a:spLocks noChangeArrowheads="1"/>
          </p:cNvSpPr>
          <p:nvPr/>
        </p:nvSpPr>
        <p:spPr bwMode="auto">
          <a:xfrm>
            <a:off x="3087688" y="4276725"/>
            <a:ext cx="647700" cy="649288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14374" name="TextBox 94"/>
          <p:cNvSpPr txBox="1">
            <a:spLocks noChangeArrowheads="1"/>
          </p:cNvSpPr>
          <p:nvPr/>
        </p:nvSpPr>
        <p:spPr bwMode="auto">
          <a:xfrm>
            <a:off x="2411413" y="4273550"/>
            <a:ext cx="647700" cy="649288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1770063" y="5019675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4376" name="TextBox 102"/>
          <p:cNvSpPr txBox="1">
            <a:spLocks noChangeArrowheads="1"/>
          </p:cNvSpPr>
          <p:nvPr/>
        </p:nvSpPr>
        <p:spPr bwMode="auto">
          <a:xfrm>
            <a:off x="1090613" y="5019675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/>
              <a:t>т</a:t>
            </a:r>
          </a:p>
        </p:txBody>
      </p:sp>
      <p:sp>
        <p:nvSpPr>
          <p:cNvPr id="14377" name="TextBox 103"/>
          <p:cNvSpPr txBox="1">
            <a:spLocks noChangeArrowheads="1"/>
          </p:cNvSpPr>
          <p:nvPr/>
        </p:nvSpPr>
        <p:spPr bwMode="auto">
          <a:xfrm>
            <a:off x="2433638" y="5019675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14378" name="TextBox 122"/>
          <p:cNvSpPr txBox="1">
            <a:spLocks noChangeArrowheads="1"/>
          </p:cNvSpPr>
          <p:nvPr/>
        </p:nvSpPr>
        <p:spPr bwMode="auto">
          <a:xfrm>
            <a:off x="7936057" y="5888038"/>
            <a:ext cx="539750" cy="646331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/>
              <a:t>ь</a:t>
            </a:r>
          </a:p>
        </p:txBody>
      </p:sp>
      <p:sp>
        <p:nvSpPr>
          <p:cNvPr id="14379" name="TextBox 123"/>
          <p:cNvSpPr txBox="1">
            <a:spLocks noChangeArrowheads="1"/>
          </p:cNvSpPr>
          <p:nvPr/>
        </p:nvSpPr>
        <p:spPr bwMode="auto">
          <a:xfrm>
            <a:off x="7394719" y="5888038"/>
            <a:ext cx="541338" cy="646331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/>
              <a:t>д</a:t>
            </a:r>
          </a:p>
        </p:txBody>
      </p:sp>
      <p:sp>
        <p:nvSpPr>
          <p:cNvPr id="14380" name="TextBox 124"/>
          <p:cNvSpPr txBox="1">
            <a:spLocks noChangeArrowheads="1"/>
          </p:cNvSpPr>
          <p:nvPr/>
        </p:nvSpPr>
        <p:spPr bwMode="auto">
          <a:xfrm>
            <a:off x="3240088" y="5868988"/>
            <a:ext cx="541337" cy="646331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/>
              <a:t>а</a:t>
            </a:r>
          </a:p>
        </p:txBody>
      </p:sp>
      <p:sp>
        <p:nvSpPr>
          <p:cNvPr id="14381" name="TextBox 125"/>
          <p:cNvSpPr txBox="1">
            <a:spLocks noChangeArrowheads="1"/>
          </p:cNvSpPr>
          <p:nvPr/>
        </p:nvSpPr>
        <p:spPr bwMode="auto">
          <a:xfrm>
            <a:off x="3813175" y="5019675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ц</a:t>
            </a:r>
          </a:p>
        </p:txBody>
      </p:sp>
      <p:sp>
        <p:nvSpPr>
          <p:cNvPr id="14382" name="TextBox 126"/>
          <p:cNvSpPr txBox="1">
            <a:spLocks noChangeArrowheads="1"/>
          </p:cNvSpPr>
          <p:nvPr/>
        </p:nvSpPr>
        <p:spPr bwMode="auto">
          <a:xfrm>
            <a:off x="2678113" y="5878513"/>
            <a:ext cx="539750" cy="646331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/>
              <a:t>н</a:t>
            </a:r>
          </a:p>
        </p:txBody>
      </p:sp>
      <p:sp>
        <p:nvSpPr>
          <p:cNvPr id="14383" name="TextBox 128"/>
          <p:cNvSpPr txBox="1">
            <a:spLocks noChangeArrowheads="1"/>
          </p:cNvSpPr>
          <p:nvPr/>
        </p:nvSpPr>
        <p:spPr bwMode="auto">
          <a:xfrm>
            <a:off x="6846888" y="5888038"/>
            <a:ext cx="539750" cy="646331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/>
              <a:t>а</a:t>
            </a:r>
          </a:p>
        </p:txBody>
      </p:sp>
      <p:sp>
        <p:nvSpPr>
          <p:cNvPr id="14384" name="TextBox 129"/>
          <p:cNvSpPr txBox="1">
            <a:spLocks noChangeArrowheads="1"/>
          </p:cNvSpPr>
          <p:nvPr/>
        </p:nvSpPr>
        <p:spPr bwMode="auto">
          <a:xfrm>
            <a:off x="6311900" y="5884863"/>
            <a:ext cx="539750" cy="646331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/>
              <a:t>щ</a:t>
            </a:r>
          </a:p>
        </p:txBody>
      </p:sp>
      <p:sp>
        <p:nvSpPr>
          <p:cNvPr id="14385" name="TextBox 130"/>
          <p:cNvSpPr txBox="1">
            <a:spLocks noChangeArrowheads="1"/>
          </p:cNvSpPr>
          <p:nvPr/>
        </p:nvSpPr>
        <p:spPr bwMode="auto">
          <a:xfrm>
            <a:off x="2163763" y="5872163"/>
            <a:ext cx="539750" cy="646331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/>
              <a:t>с</a:t>
            </a: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449263" y="5832475"/>
            <a:ext cx="541337" cy="707886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0000FF"/>
                </a:solidFill>
              </a:rPr>
              <a:t>К</a:t>
            </a:r>
          </a:p>
        </p:txBody>
      </p:sp>
      <p:sp>
        <p:nvSpPr>
          <p:cNvPr id="14387" name="TextBox 132"/>
          <p:cNvSpPr txBox="1">
            <a:spLocks noChangeArrowheads="1"/>
          </p:cNvSpPr>
          <p:nvPr/>
        </p:nvSpPr>
        <p:spPr bwMode="auto">
          <a:xfrm>
            <a:off x="5748338" y="5884863"/>
            <a:ext cx="539750" cy="646331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/>
              <a:t>о</a:t>
            </a:r>
          </a:p>
        </p:txBody>
      </p:sp>
      <p:sp>
        <p:nvSpPr>
          <p:cNvPr id="14388" name="TextBox 133"/>
          <p:cNvSpPr txBox="1">
            <a:spLocks noChangeArrowheads="1"/>
          </p:cNvSpPr>
          <p:nvPr/>
        </p:nvSpPr>
        <p:spPr bwMode="auto">
          <a:xfrm>
            <a:off x="5195888" y="5888038"/>
            <a:ext cx="539750" cy="646331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/>
              <a:t>л</a:t>
            </a:r>
          </a:p>
        </p:txBody>
      </p:sp>
      <p:sp>
        <p:nvSpPr>
          <p:cNvPr id="14390" name="TextBox 135"/>
          <p:cNvSpPr txBox="1">
            <a:spLocks noChangeArrowheads="1"/>
          </p:cNvSpPr>
          <p:nvPr/>
        </p:nvSpPr>
        <p:spPr bwMode="auto">
          <a:xfrm>
            <a:off x="4495182" y="5026025"/>
            <a:ext cx="647700" cy="64770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4391" name="TextBox 136"/>
          <p:cNvSpPr txBox="1">
            <a:spLocks noChangeArrowheads="1"/>
          </p:cNvSpPr>
          <p:nvPr/>
        </p:nvSpPr>
        <p:spPr bwMode="auto">
          <a:xfrm>
            <a:off x="3792538" y="5868988"/>
            <a:ext cx="539750" cy="646331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/>
              <a:t>я</a:t>
            </a:r>
          </a:p>
        </p:txBody>
      </p:sp>
      <p:sp>
        <p:nvSpPr>
          <p:cNvPr id="14392" name="TextBox 137"/>
          <p:cNvSpPr txBox="1">
            <a:spLocks noChangeArrowheads="1"/>
          </p:cNvSpPr>
          <p:nvPr/>
        </p:nvSpPr>
        <p:spPr bwMode="auto">
          <a:xfrm>
            <a:off x="1593850" y="5873750"/>
            <a:ext cx="539750" cy="646331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/>
              <a:t>а</a:t>
            </a:r>
          </a:p>
        </p:txBody>
      </p:sp>
      <p:sp>
        <p:nvSpPr>
          <p:cNvPr id="14393" name="TextBox 138"/>
          <p:cNvSpPr txBox="1">
            <a:spLocks noChangeArrowheads="1"/>
          </p:cNvSpPr>
          <p:nvPr/>
        </p:nvSpPr>
        <p:spPr bwMode="auto">
          <a:xfrm>
            <a:off x="1019175" y="5868988"/>
            <a:ext cx="539750" cy="646331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/>
              <a:t>р</a:t>
            </a:r>
          </a:p>
        </p:txBody>
      </p:sp>
      <p:sp>
        <p:nvSpPr>
          <p:cNvPr id="59" name="TextBox 133"/>
          <p:cNvSpPr txBox="1">
            <a:spLocks noChangeArrowheads="1"/>
          </p:cNvSpPr>
          <p:nvPr/>
        </p:nvSpPr>
        <p:spPr bwMode="auto">
          <a:xfrm>
            <a:off x="4727823" y="5888037"/>
            <a:ext cx="467880" cy="646331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dirty="0" smtClean="0"/>
              <a:t>п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 animBg="1"/>
      <p:bldP spid="66" grpId="0" animBg="1"/>
      <p:bldP spid="77" grpId="0" animBg="1"/>
      <p:bldP spid="78" grpId="0" animBg="1"/>
      <p:bldP spid="89" grpId="0" animBg="1"/>
      <p:bldP spid="91" grpId="0" animBg="1"/>
      <p:bldP spid="97" grpId="0" animBg="1"/>
      <p:bldP spid="1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9</a:t>
            </a: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960438" y="657225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609725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5365" name="TextBox 54"/>
          <p:cNvSpPr txBox="1">
            <a:spLocks noChangeArrowheads="1"/>
          </p:cNvSpPr>
          <p:nvPr/>
        </p:nvSpPr>
        <p:spPr bwMode="auto">
          <a:xfrm>
            <a:off x="2278063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5366" name="TextBox 55"/>
          <p:cNvSpPr txBox="1">
            <a:spLocks noChangeArrowheads="1"/>
          </p:cNvSpPr>
          <p:nvPr/>
        </p:nvSpPr>
        <p:spPr bwMode="auto">
          <a:xfrm>
            <a:off x="2905125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15367" name="TextBox 56"/>
          <p:cNvSpPr txBox="1">
            <a:spLocks noChangeArrowheads="1"/>
          </p:cNvSpPr>
          <p:nvPr/>
        </p:nvSpPr>
        <p:spPr bwMode="auto">
          <a:xfrm>
            <a:off x="3590925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965200" y="14763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15369" name="TextBox 58"/>
          <p:cNvSpPr txBox="1">
            <a:spLocks noChangeArrowheads="1"/>
          </p:cNvSpPr>
          <p:nvPr/>
        </p:nvSpPr>
        <p:spPr bwMode="auto">
          <a:xfrm>
            <a:off x="1643063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15370" name="TextBox 59"/>
          <p:cNvSpPr txBox="1">
            <a:spLocks noChangeArrowheads="1"/>
          </p:cNvSpPr>
          <p:nvPr/>
        </p:nvSpPr>
        <p:spPr bwMode="auto">
          <a:xfrm>
            <a:off x="2324100" y="14716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15371" name="TextBox 60"/>
          <p:cNvSpPr txBox="1">
            <a:spLocks noChangeArrowheads="1"/>
          </p:cNvSpPr>
          <p:nvPr/>
        </p:nvSpPr>
        <p:spPr bwMode="auto">
          <a:xfrm>
            <a:off x="2998788" y="14811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5372" name="TextBox 61"/>
          <p:cNvSpPr txBox="1">
            <a:spLocks noChangeArrowheads="1"/>
          </p:cNvSpPr>
          <p:nvPr/>
        </p:nvSpPr>
        <p:spPr bwMode="auto">
          <a:xfrm>
            <a:off x="3700463" y="14716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5373" name="TextBox 62"/>
          <p:cNvSpPr txBox="1">
            <a:spLocks noChangeArrowheads="1"/>
          </p:cNvSpPr>
          <p:nvPr/>
        </p:nvSpPr>
        <p:spPr bwMode="auto">
          <a:xfrm>
            <a:off x="4383088" y="14716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ь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257425" y="228600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15375" name="TextBox 73"/>
          <p:cNvSpPr txBox="1">
            <a:spLocks noChangeArrowheads="1"/>
          </p:cNvSpPr>
          <p:nvPr/>
        </p:nvSpPr>
        <p:spPr bwMode="auto">
          <a:xfrm>
            <a:off x="1604963" y="2286000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у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2895600" y="228600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15377" name="TextBox 76"/>
          <p:cNvSpPr txBox="1">
            <a:spLocks noChangeArrowheads="1"/>
          </p:cNvSpPr>
          <p:nvPr/>
        </p:nvSpPr>
        <p:spPr bwMode="auto">
          <a:xfrm>
            <a:off x="950913" y="3076575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5378" name="TextBox 77"/>
          <p:cNvSpPr txBox="1">
            <a:spLocks noChangeArrowheads="1"/>
          </p:cNvSpPr>
          <p:nvPr/>
        </p:nvSpPr>
        <p:spPr bwMode="auto">
          <a:xfrm>
            <a:off x="950913" y="2286000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5379" name="TextBox 78"/>
          <p:cNvSpPr txBox="1">
            <a:spLocks noChangeArrowheads="1"/>
          </p:cNvSpPr>
          <p:nvPr/>
        </p:nvSpPr>
        <p:spPr bwMode="auto">
          <a:xfrm>
            <a:off x="3659188" y="4614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15380" name="TextBox 79"/>
          <p:cNvSpPr txBox="1">
            <a:spLocks noChangeArrowheads="1"/>
          </p:cNvSpPr>
          <p:nvPr/>
        </p:nvSpPr>
        <p:spPr bwMode="auto">
          <a:xfrm>
            <a:off x="3838575" y="3076575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119438" y="3070225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5382" name="TextBox 83"/>
          <p:cNvSpPr txBox="1">
            <a:spLocks noChangeArrowheads="1"/>
          </p:cNvSpPr>
          <p:nvPr/>
        </p:nvSpPr>
        <p:spPr bwMode="auto">
          <a:xfrm>
            <a:off x="4579938" y="3068638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1670050" y="3076575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5384" name="TextBox 86"/>
          <p:cNvSpPr txBox="1">
            <a:spLocks noChangeArrowheads="1"/>
          </p:cNvSpPr>
          <p:nvPr/>
        </p:nvSpPr>
        <p:spPr bwMode="auto">
          <a:xfrm>
            <a:off x="2395538" y="3076575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15385" name="TextBox 88"/>
          <p:cNvSpPr txBox="1">
            <a:spLocks noChangeArrowheads="1"/>
          </p:cNvSpPr>
          <p:nvPr/>
        </p:nvSpPr>
        <p:spPr bwMode="auto">
          <a:xfrm>
            <a:off x="950913" y="3870325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5386" name="TextBox 89"/>
          <p:cNvSpPr txBox="1">
            <a:spLocks noChangeArrowheads="1"/>
          </p:cNvSpPr>
          <p:nvPr/>
        </p:nvSpPr>
        <p:spPr bwMode="auto">
          <a:xfrm>
            <a:off x="2295525" y="38687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1622425" y="3868738"/>
            <a:ext cx="649288" cy="70961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5388" name="TextBox 91"/>
          <p:cNvSpPr txBox="1">
            <a:spLocks noChangeArrowheads="1"/>
          </p:cNvSpPr>
          <p:nvPr/>
        </p:nvSpPr>
        <p:spPr bwMode="auto">
          <a:xfrm>
            <a:off x="933450" y="4611688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15389" name="TextBox 92"/>
          <p:cNvSpPr txBox="1">
            <a:spLocks noChangeArrowheads="1"/>
          </p:cNvSpPr>
          <p:nvPr/>
        </p:nvSpPr>
        <p:spPr bwMode="auto">
          <a:xfrm>
            <a:off x="4316413" y="3871913"/>
            <a:ext cx="647700" cy="70961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5390" name="TextBox 93"/>
          <p:cNvSpPr txBox="1">
            <a:spLocks noChangeArrowheads="1"/>
          </p:cNvSpPr>
          <p:nvPr/>
        </p:nvSpPr>
        <p:spPr bwMode="auto">
          <a:xfrm>
            <a:off x="3624263" y="38719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15391" name="TextBox 94"/>
          <p:cNvSpPr txBox="1">
            <a:spLocks noChangeArrowheads="1"/>
          </p:cNvSpPr>
          <p:nvPr/>
        </p:nvSpPr>
        <p:spPr bwMode="auto">
          <a:xfrm>
            <a:off x="2949575" y="38687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15392" name="TextBox 96"/>
          <p:cNvSpPr txBox="1">
            <a:spLocks noChangeArrowheads="1"/>
          </p:cNvSpPr>
          <p:nvPr/>
        </p:nvSpPr>
        <p:spPr bwMode="auto">
          <a:xfrm>
            <a:off x="2308225" y="4614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1627188" y="4614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2970213" y="4614863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5395" name="TextBox 125"/>
          <p:cNvSpPr txBox="1">
            <a:spLocks noChangeArrowheads="1"/>
          </p:cNvSpPr>
          <p:nvPr/>
        </p:nvSpPr>
        <p:spPr bwMode="auto">
          <a:xfrm>
            <a:off x="4351338" y="4614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15396" name="TextBox 135"/>
          <p:cNvSpPr txBox="1">
            <a:spLocks noChangeArrowheads="1"/>
          </p:cNvSpPr>
          <p:nvPr/>
        </p:nvSpPr>
        <p:spPr bwMode="auto">
          <a:xfrm>
            <a:off x="5008563" y="46212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з</a:t>
            </a:r>
          </a:p>
        </p:txBody>
      </p:sp>
      <p:sp>
        <p:nvSpPr>
          <p:cNvPr id="15397" name="TextBox 71"/>
          <p:cNvSpPr txBox="1">
            <a:spLocks noChangeArrowheads="1"/>
          </p:cNvSpPr>
          <p:nvPr/>
        </p:nvSpPr>
        <p:spPr bwMode="auto">
          <a:xfrm>
            <a:off x="4256088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15398" name="TextBox 72"/>
          <p:cNvSpPr txBox="1">
            <a:spLocks noChangeArrowheads="1"/>
          </p:cNvSpPr>
          <p:nvPr/>
        </p:nvSpPr>
        <p:spPr bwMode="auto">
          <a:xfrm>
            <a:off x="4903788" y="6683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5399" name="TextBox 74"/>
          <p:cNvSpPr txBox="1">
            <a:spLocks noChangeArrowheads="1"/>
          </p:cNvSpPr>
          <p:nvPr/>
        </p:nvSpPr>
        <p:spPr bwMode="auto">
          <a:xfrm>
            <a:off x="4852988" y="228600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й</a:t>
            </a:r>
          </a:p>
        </p:txBody>
      </p:sp>
      <p:sp>
        <p:nvSpPr>
          <p:cNvPr id="15400" name="TextBox 80"/>
          <p:cNvSpPr txBox="1">
            <a:spLocks noChangeArrowheads="1"/>
          </p:cNvSpPr>
          <p:nvPr/>
        </p:nvSpPr>
        <p:spPr bwMode="auto">
          <a:xfrm>
            <a:off x="4202113" y="228600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15401" name="TextBox 84"/>
          <p:cNvSpPr txBox="1">
            <a:spLocks noChangeArrowheads="1"/>
          </p:cNvSpPr>
          <p:nvPr/>
        </p:nvSpPr>
        <p:spPr bwMode="auto">
          <a:xfrm>
            <a:off x="3559175" y="229870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15402" name="TextBox 87"/>
          <p:cNvSpPr txBox="1">
            <a:spLocks noChangeArrowheads="1"/>
          </p:cNvSpPr>
          <p:nvPr/>
        </p:nvSpPr>
        <p:spPr bwMode="auto">
          <a:xfrm>
            <a:off x="5332413" y="3076575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й</a:t>
            </a:r>
          </a:p>
        </p:txBody>
      </p:sp>
      <p:sp>
        <p:nvSpPr>
          <p:cNvPr id="15403" name="TextBox 97"/>
          <p:cNvSpPr txBox="1">
            <a:spLocks noChangeArrowheads="1"/>
          </p:cNvSpPr>
          <p:nvPr/>
        </p:nvSpPr>
        <p:spPr bwMode="auto">
          <a:xfrm>
            <a:off x="6370638" y="46212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5692775" y="4614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5405" name="TextBox 99"/>
          <p:cNvSpPr txBox="1">
            <a:spLocks noChangeArrowheads="1"/>
          </p:cNvSpPr>
          <p:nvPr/>
        </p:nvSpPr>
        <p:spPr bwMode="auto">
          <a:xfrm>
            <a:off x="939800" y="5365750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15406" name="TextBox 100"/>
          <p:cNvSpPr txBox="1">
            <a:spLocks noChangeArrowheads="1"/>
          </p:cNvSpPr>
          <p:nvPr/>
        </p:nvSpPr>
        <p:spPr bwMode="auto">
          <a:xfrm>
            <a:off x="2284413" y="53641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1611313" y="5364163"/>
            <a:ext cx="647700" cy="70961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5408" name="TextBox 105"/>
          <p:cNvSpPr txBox="1">
            <a:spLocks noChangeArrowheads="1"/>
          </p:cNvSpPr>
          <p:nvPr/>
        </p:nvSpPr>
        <p:spPr bwMode="auto">
          <a:xfrm>
            <a:off x="3613150" y="5368925"/>
            <a:ext cx="647700" cy="706438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15409" name="TextBox 106"/>
          <p:cNvSpPr txBox="1">
            <a:spLocks noChangeArrowheads="1"/>
          </p:cNvSpPr>
          <p:nvPr/>
        </p:nvSpPr>
        <p:spPr bwMode="auto">
          <a:xfrm>
            <a:off x="2936875" y="5364163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8" grpId="0" animBg="1"/>
      <p:bldP spid="71" grpId="0" animBg="1"/>
      <p:bldP spid="76" grpId="0" animBg="1"/>
      <p:bldP spid="83" grpId="0" animBg="1"/>
      <p:bldP spid="86" grpId="0" animBg="1"/>
      <p:bldP spid="91" grpId="0" animBg="1"/>
      <p:bldP spid="103" grpId="0" animBg="1"/>
      <p:bldP spid="104" grpId="0" animBg="1"/>
      <p:bldP spid="99" grpId="0" animBg="1"/>
      <p:bldP spid="1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10</a:t>
            </a: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1085850" y="425450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6388" name="TextBox 53"/>
          <p:cNvSpPr txBox="1">
            <a:spLocks noChangeArrowheads="1"/>
          </p:cNvSpPr>
          <p:nvPr/>
        </p:nvSpPr>
        <p:spPr bwMode="auto">
          <a:xfrm>
            <a:off x="1735138" y="42545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б</a:t>
            </a:r>
          </a:p>
        </p:txBody>
      </p:sp>
      <p:sp>
        <p:nvSpPr>
          <p:cNvPr id="16389" name="TextBox 54"/>
          <p:cNvSpPr txBox="1">
            <a:spLocks noChangeArrowheads="1"/>
          </p:cNvSpPr>
          <p:nvPr/>
        </p:nvSpPr>
        <p:spPr bwMode="auto">
          <a:xfrm>
            <a:off x="2403475" y="42545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16390" name="TextBox 55"/>
          <p:cNvSpPr txBox="1">
            <a:spLocks noChangeArrowheads="1"/>
          </p:cNvSpPr>
          <p:nvPr/>
        </p:nvSpPr>
        <p:spPr bwMode="auto">
          <a:xfrm>
            <a:off x="3030538" y="42545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050925" y="12652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6392" name="TextBox 58"/>
          <p:cNvSpPr txBox="1">
            <a:spLocks noChangeArrowheads="1"/>
          </p:cNvSpPr>
          <p:nvPr/>
        </p:nvSpPr>
        <p:spPr bwMode="auto">
          <a:xfrm>
            <a:off x="1728788" y="12731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16393" name="TextBox 59"/>
          <p:cNvSpPr txBox="1">
            <a:spLocks noChangeArrowheads="1"/>
          </p:cNvSpPr>
          <p:nvPr/>
        </p:nvSpPr>
        <p:spPr bwMode="auto">
          <a:xfrm>
            <a:off x="2409825" y="12604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16394" name="TextBox 60"/>
          <p:cNvSpPr txBox="1">
            <a:spLocks noChangeArrowheads="1"/>
          </p:cNvSpPr>
          <p:nvPr/>
        </p:nvSpPr>
        <p:spPr bwMode="auto">
          <a:xfrm>
            <a:off x="3084513" y="127000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6395" name="TextBox 61"/>
          <p:cNvSpPr txBox="1">
            <a:spLocks noChangeArrowheads="1"/>
          </p:cNvSpPr>
          <p:nvPr/>
        </p:nvSpPr>
        <p:spPr bwMode="auto">
          <a:xfrm>
            <a:off x="3786188" y="12604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ж</a:t>
            </a:r>
          </a:p>
        </p:txBody>
      </p:sp>
      <p:sp>
        <p:nvSpPr>
          <p:cNvPr id="16396" name="TextBox 62"/>
          <p:cNvSpPr txBox="1">
            <a:spLocks noChangeArrowheads="1"/>
          </p:cNvSpPr>
          <p:nvPr/>
        </p:nvSpPr>
        <p:spPr bwMode="auto">
          <a:xfrm>
            <a:off x="4468813" y="12604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16397" name="TextBox 64"/>
          <p:cNvSpPr txBox="1">
            <a:spLocks noChangeArrowheads="1"/>
          </p:cNvSpPr>
          <p:nvPr/>
        </p:nvSpPr>
        <p:spPr bwMode="auto">
          <a:xfrm>
            <a:off x="1041400" y="2060575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701800" y="2060575"/>
            <a:ext cx="647700" cy="70961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6399" name="TextBox 66"/>
          <p:cNvSpPr txBox="1">
            <a:spLocks noChangeArrowheads="1"/>
          </p:cNvSpPr>
          <p:nvPr/>
        </p:nvSpPr>
        <p:spPr bwMode="auto">
          <a:xfrm>
            <a:off x="2376488" y="20605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я</a:t>
            </a:r>
          </a:p>
        </p:txBody>
      </p:sp>
      <p:sp>
        <p:nvSpPr>
          <p:cNvPr id="16400" name="TextBox 67"/>
          <p:cNvSpPr txBox="1">
            <a:spLocks noChangeArrowheads="1"/>
          </p:cNvSpPr>
          <p:nvPr/>
        </p:nvSpPr>
        <p:spPr bwMode="auto">
          <a:xfrm>
            <a:off x="3051175" y="20605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б</a:t>
            </a:r>
          </a:p>
        </p:txBody>
      </p:sp>
      <p:sp>
        <p:nvSpPr>
          <p:cNvPr id="16401" name="TextBox 68"/>
          <p:cNvSpPr txBox="1">
            <a:spLocks noChangeArrowheads="1"/>
          </p:cNvSpPr>
          <p:nvPr/>
        </p:nvSpPr>
        <p:spPr bwMode="auto">
          <a:xfrm>
            <a:off x="3746500" y="20605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6402" name="TextBox 69"/>
          <p:cNvSpPr txBox="1">
            <a:spLocks noChangeArrowheads="1"/>
          </p:cNvSpPr>
          <p:nvPr/>
        </p:nvSpPr>
        <p:spPr bwMode="auto">
          <a:xfrm>
            <a:off x="4394200" y="20605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ь</a:t>
            </a:r>
          </a:p>
        </p:txBody>
      </p:sp>
      <p:sp>
        <p:nvSpPr>
          <p:cNvPr id="16403" name="TextBox 70"/>
          <p:cNvSpPr txBox="1">
            <a:spLocks noChangeArrowheads="1"/>
          </p:cNvSpPr>
          <p:nvPr/>
        </p:nvSpPr>
        <p:spPr bwMode="auto">
          <a:xfrm>
            <a:off x="2341563" y="29241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ж</a:t>
            </a:r>
          </a:p>
        </p:txBody>
      </p:sp>
      <p:sp>
        <p:nvSpPr>
          <p:cNvPr id="15381" name="TextBox 73"/>
          <p:cNvSpPr txBox="1">
            <a:spLocks noChangeArrowheads="1"/>
          </p:cNvSpPr>
          <p:nvPr/>
        </p:nvSpPr>
        <p:spPr bwMode="auto">
          <a:xfrm>
            <a:off x="1689100" y="2924175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6405" name="TextBox 75"/>
          <p:cNvSpPr txBox="1">
            <a:spLocks noChangeArrowheads="1"/>
          </p:cNvSpPr>
          <p:nvPr/>
        </p:nvSpPr>
        <p:spPr bwMode="auto">
          <a:xfrm>
            <a:off x="2979738" y="29241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у</a:t>
            </a:r>
          </a:p>
        </p:txBody>
      </p:sp>
      <p:sp>
        <p:nvSpPr>
          <p:cNvPr id="16406" name="TextBox 76"/>
          <p:cNvSpPr txBox="1">
            <a:spLocks noChangeArrowheads="1"/>
          </p:cNvSpPr>
          <p:nvPr/>
        </p:nvSpPr>
        <p:spPr bwMode="auto">
          <a:xfrm>
            <a:off x="1006475" y="3722688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16407" name="TextBox 77"/>
          <p:cNvSpPr txBox="1">
            <a:spLocks noChangeArrowheads="1"/>
          </p:cNvSpPr>
          <p:nvPr/>
        </p:nvSpPr>
        <p:spPr bwMode="auto">
          <a:xfrm>
            <a:off x="1035050" y="2924175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16408" name="TextBox 78"/>
          <p:cNvSpPr txBox="1">
            <a:spLocks noChangeArrowheads="1"/>
          </p:cNvSpPr>
          <p:nvPr/>
        </p:nvSpPr>
        <p:spPr bwMode="auto">
          <a:xfrm>
            <a:off x="3683000" y="53482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15386" name="TextBox 79"/>
          <p:cNvSpPr txBox="1">
            <a:spLocks noChangeArrowheads="1"/>
          </p:cNvSpPr>
          <p:nvPr/>
        </p:nvSpPr>
        <p:spPr bwMode="auto">
          <a:xfrm>
            <a:off x="3894138" y="3722688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154363" y="3722688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16411" name="TextBox 85"/>
          <p:cNvSpPr txBox="1">
            <a:spLocks noChangeArrowheads="1"/>
          </p:cNvSpPr>
          <p:nvPr/>
        </p:nvSpPr>
        <p:spPr bwMode="auto">
          <a:xfrm>
            <a:off x="1725613" y="3722688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16412" name="TextBox 86"/>
          <p:cNvSpPr txBox="1">
            <a:spLocks noChangeArrowheads="1"/>
          </p:cNvSpPr>
          <p:nvPr/>
        </p:nvSpPr>
        <p:spPr bwMode="auto">
          <a:xfrm>
            <a:off x="2451100" y="3722688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6413" name="TextBox 88"/>
          <p:cNvSpPr txBox="1">
            <a:spLocks noChangeArrowheads="1"/>
          </p:cNvSpPr>
          <p:nvPr/>
        </p:nvSpPr>
        <p:spPr bwMode="auto">
          <a:xfrm>
            <a:off x="987425" y="4552950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16414" name="TextBox 89"/>
          <p:cNvSpPr txBox="1">
            <a:spLocks noChangeArrowheads="1"/>
          </p:cNvSpPr>
          <p:nvPr/>
        </p:nvSpPr>
        <p:spPr bwMode="auto">
          <a:xfrm>
            <a:off x="2332038" y="45513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6415" name="TextBox 90"/>
          <p:cNvSpPr txBox="1">
            <a:spLocks noChangeArrowheads="1"/>
          </p:cNvSpPr>
          <p:nvPr/>
        </p:nvSpPr>
        <p:spPr bwMode="auto">
          <a:xfrm>
            <a:off x="1658938" y="4551363"/>
            <a:ext cx="649287" cy="70961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16416" name="TextBox 91"/>
          <p:cNvSpPr txBox="1">
            <a:spLocks noChangeArrowheads="1"/>
          </p:cNvSpPr>
          <p:nvPr/>
        </p:nvSpPr>
        <p:spPr bwMode="auto">
          <a:xfrm>
            <a:off x="957263" y="5345113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м</a:t>
            </a:r>
          </a:p>
        </p:txBody>
      </p:sp>
      <p:sp>
        <p:nvSpPr>
          <p:cNvPr id="15396" name="TextBox 93"/>
          <p:cNvSpPr txBox="1">
            <a:spLocks noChangeArrowheads="1"/>
          </p:cNvSpPr>
          <p:nvPr/>
        </p:nvSpPr>
        <p:spPr bwMode="auto">
          <a:xfrm>
            <a:off x="3660775" y="45545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г</a:t>
            </a:r>
          </a:p>
        </p:txBody>
      </p:sp>
      <p:sp>
        <p:nvSpPr>
          <p:cNvPr id="16418" name="TextBox 94"/>
          <p:cNvSpPr txBox="1">
            <a:spLocks noChangeArrowheads="1"/>
          </p:cNvSpPr>
          <p:nvPr/>
        </p:nvSpPr>
        <p:spPr bwMode="auto">
          <a:xfrm>
            <a:off x="2986088" y="45513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у</a:t>
            </a:r>
          </a:p>
        </p:txBody>
      </p:sp>
      <p:sp>
        <p:nvSpPr>
          <p:cNvPr id="16419" name="TextBox 96"/>
          <p:cNvSpPr txBox="1">
            <a:spLocks noChangeArrowheads="1"/>
          </p:cNvSpPr>
          <p:nvPr/>
        </p:nvSpPr>
        <p:spPr bwMode="auto">
          <a:xfrm>
            <a:off x="2332038" y="53482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1651000" y="53482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2994025" y="5348288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6422" name="TextBox 125"/>
          <p:cNvSpPr txBox="1">
            <a:spLocks noChangeArrowheads="1"/>
          </p:cNvSpPr>
          <p:nvPr/>
        </p:nvSpPr>
        <p:spPr bwMode="auto">
          <a:xfrm>
            <a:off x="4375150" y="53482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16423" name="TextBox 74"/>
          <p:cNvSpPr txBox="1">
            <a:spLocks noChangeArrowheads="1"/>
          </p:cNvSpPr>
          <p:nvPr/>
        </p:nvSpPr>
        <p:spPr bwMode="auto">
          <a:xfrm>
            <a:off x="4937125" y="29241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ы</a:t>
            </a:r>
          </a:p>
        </p:txBody>
      </p:sp>
      <p:sp>
        <p:nvSpPr>
          <p:cNvPr id="16424" name="TextBox 80"/>
          <p:cNvSpPr txBox="1">
            <a:spLocks noChangeArrowheads="1"/>
          </p:cNvSpPr>
          <p:nvPr/>
        </p:nvSpPr>
        <p:spPr bwMode="auto">
          <a:xfrm>
            <a:off x="4286250" y="29241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16425" name="TextBox 84"/>
          <p:cNvSpPr txBox="1">
            <a:spLocks noChangeArrowheads="1"/>
          </p:cNvSpPr>
          <p:nvPr/>
        </p:nvSpPr>
        <p:spPr bwMode="auto">
          <a:xfrm>
            <a:off x="3643313" y="29368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6426" name="TextBox 97"/>
          <p:cNvSpPr txBox="1">
            <a:spLocks noChangeArrowheads="1"/>
          </p:cNvSpPr>
          <p:nvPr/>
        </p:nvSpPr>
        <p:spPr bwMode="auto">
          <a:xfrm>
            <a:off x="5146675" y="12604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ы</a:t>
            </a:r>
          </a:p>
        </p:txBody>
      </p:sp>
      <p:sp>
        <p:nvSpPr>
          <p:cNvPr id="16427" name="TextBox 98"/>
          <p:cNvSpPr txBox="1">
            <a:spLocks noChangeArrowheads="1"/>
          </p:cNvSpPr>
          <p:nvPr/>
        </p:nvSpPr>
        <p:spPr bwMode="auto">
          <a:xfrm>
            <a:off x="5595938" y="29368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58" grpId="0" animBg="1"/>
      <p:bldP spid="66" grpId="0" animBg="1"/>
      <p:bldP spid="15381" grpId="0" animBg="1"/>
      <p:bldP spid="15386" grpId="0" animBg="1"/>
      <p:bldP spid="83" grpId="0" animBg="1"/>
      <p:bldP spid="15396" grpId="0" animBg="1"/>
      <p:bldP spid="103" grpId="0" animBg="1"/>
      <p:bldP spid="1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11</a:t>
            </a: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1109663" y="657225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758950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7413" name="TextBox 54"/>
          <p:cNvSpPr txBox="1">
            <a:spLocks noChangeArrowheads="1"/>
          </p:cNvSpPr>
          <p:nvPr/>
        </p:nvSpPr>
        <p:spPr bwMode="auto">
          <a:xfrm>
            <a:off x="2427288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б</a:t>
            </a:r>
          </a:p>
        </p:txBody>
      </p:sp>
      <p:sp>
        <p:nvSpPr>
          <p:cNvPr id="17414" name="TextBox 55"/>
          <p:cNvSpPr txBox="1">
            <a:spLocks noChangeArrowheads="1"/>
          </p:cNvSpPr>
          <p:nvPr/>
        </p:nvSpPr>
        <p:spPr bwMode="auto">
          <a:xfrm>
            <a:off x="3054350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я</a:t>
            </a:r>
          </a:p>
        </p:txBody>
      </p:sp>
      <p:sp>
        <p:nvSpPr>
          <p:cNvPr id="17415" name="TextBox 56"/>
          <p:cNvSpPr txBox="1">
            <a:spLocks noChangeArrowheads="1"/>
          </p:cNvSpPr>
          <p:nvPr/>
        </p:nvSpPr>
        <p:spPr bwMode="auto">
          <a:xfrm>
            <a:off x="3629025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114425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7417" name="TextBox 58"/>
          <p:cNvSpPr txBox="1">
            <a:spLocks noChangeArrowheads="1"/>
          </p:cNvSpPr>
          <p:nvPr/>
        </p:nvSpPr>
        <p:spPr bwMode="auto">
          <a:xfrm>
            <a:off x="1749425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17418" name="TextBox 59"/>
          <p:cNvSpPr txBox="1">
            <a:spLocks noChangeArrowheads="1"/>
          </p:cNvSpPr>
          <p:nvPr/>
        </p:nvSpPr>
        <p:spPr bwMode="auto">
          <a:xfrm>
            <a:off x="2403475" y="14716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17419" name="TextBox 60"/>
          <p:cNvSpPr txBox="1">
            <a:spLocks noChangeArrowheads="1"/>
          </p:cNvSpPr>
          <p:nvPr/>
        </p:nvSpPr>
        <p:spPr bwMode="auto">
          <a:xfrm>
            <a:off x="3060700" y="14811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ж</a:t>
            </a:r>
          </a:p>
        </p:txBody>
      </p:sp>
      <p:sp>
        <p:nvSpPr>
          <p:cNvPr id="17420" name="TextBox 61"/>
          <p:cNvSpPr txBox="1">
            <a:spLocks noChangeArrowheads="1"/>
          </p:cNvSpPr>
          <p:nvPr/>
        </p:nvSpPr>
        <p:spPr bwMode="auto">
          <a:xfrm>
            <a:off x="3735388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17421" name="TextBox 62"/>
          <p:cNvSpPr txBox="1">
            <a:spLocks noChangeArrowheads="1"/>
          </p:cNvSpPr>
          <p:nvPr/>
        </p:nvSpPr>
        <p:spPr bwMode="auto">
          <a:xfrm>
            <a:off x="4383088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7422" name="TextBox 70"/>
          <p:cNvSpPr txBox="1">
            <a:spLocks noChangeArrowheads="1"/>
          </p:cNvSpPr>
          <p:nvPr/>
        </p:nvSpPr>
        <p:spPr bwMode="auto">
          <a:xfrm>
            <a:off x="2406650" y="228600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5381" name="TextBox 73"/>
          <p:cNvSpPr txBox="1">
            <a:spLocks noChangeArrowheads="1"/>
          </p:cNvSpPr>
          <p:nvPr/>
        </p:nvSpPr>
        <p:spPr bwMode="auto">
          <a:xfrm>
            <a:off x="1754188" y="2286000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7424" name="TextBox 75"/>
          <p:cNvSpPr txBox="1">
            <a:spLocks noChangeArrowheads="1"/>
          </p:cNvSpPr>
          <p:nvPr/>
        </p:nvSpPr>
        <p:spPr bwMode="auto">
          <a:xfrm>
            <a:off x="3044825" y="228600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17425" name="TextBox 76"/>
          <p:cNvSpPr txBox="1">
            <a:spLocks noChangeArrowheads="1"/>
          </p:cNvSpPr>
          <p:nvPr/>
        </p:nvSpPr>
        <p:spPr bwMode="auto">
          <a:xfrm>
            <a:off x="1100138" y="3076575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м</a:t>
            </a:r>
          </a:p>
        </p:txBody>
      </p:sp>
      <p:sp>
        <p:nvSpPr>
          <p:cNvPr id="17426" name="TextBox 77"/>
          <p:cNvSpPr txBox="1">
            <a:spLocks noChangeArrowheads="1"/>
          </p:cNvSpPr>
          <p:nvPr/>
        </p:nvSpPr>
        <p:spPr bwMode="auto">
          <a:xfrm>
            <a:off x="1100138" y="2286000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м</a:t>
            </a:r>
          </a:p>
        </p:txBody>
      </p:sp>
      <p:sp>
        <p:nvSpPr>
          <p:cNvPr id="17427" name="TextBox 78"/>
          <p:cNvSpPr txBox="1">
            <a:spLocks noChangeArrowheads="1"/>
          </p:cNvSpPr>
          <p:nvPr/>
        </p:nvSpPr>
        <p:spPr bwMode="auto">
          <a:xfrm>
            <a:off x="3756025" y="46116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7428" name="TextBox 79"/>
          <p:cNvSpPr txBox="1">
            <a:spLocks noChangeArrowheads="1"/>
          </p:cNvSpPr>
          <p:nvPr/>
        </p:nvSpPr>
        <p:spPr bwMode="auto">
          <a:xfrm>
            <a:off x="3987800" y="3076575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7429" name="TextBox 82"/>
          <p:cNvSpPr txBox="1">
            <a:spLocks noChangeArrowheads="1"/>
          </p:cNvSpPr>
          <p:nvPr/>
        </p:nvSpPr>
        <p:spPr bwMode="auto">
          <a:xfrm>
            <a:off x="3268663" y="3070225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17430" name="TextBox 83"/>
          <p:cNvSpPr txBox="1">
            <a:spLocks noChangeArrowheads="1"/>
          </p:cNvSpPr>
          <p:nvPr/>
        </p:nvSpPr>
        <p:spPr bwMode="auto">
          <a:xfrm>
            <a:off x="5103813" y="3875088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ь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1819275" y="3076575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7432" name="TextBox 86"/>
          <p:cNvSpPr txBox="1">
            <a:spLocks noChangeArrowheads="1"/>
          </p:cNvSpPr>
          <p:nvPr/>
        </p:nvSpPr>
        <p:spPr bwMode="auto">
          <a:xfrm>
            <a:off x="2544763" y="3076575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ч</a:t>
            </a:r>
          </a:p>
        </p:txBody>
      </p:sp>
      <p:sp>
        <p:nvSpPr>
          <p:cNvPr id="17433" name="TextBox 88"/>
          <p:cNvSpPr txBox="1">
            <a:spLocks noChangeArrowheads="1"/>
          </p:cNvSpPr>
          <p:nvPr/>
        </p:nvSpPr>
        <p:spPr bwMode="auto">
          <a:xfrm>
            <a:off x="1100138" y="3870325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17434" name="TextBox 89"/>
          <p:cNvSpPr txBox="1">
            <a:spLocks noChangeArrowheads="1"/>
          </p:cNvSpPr>
          <p:nvPr/>
        </p:nvSpPr>
        <p:spPr bwMode="auto">
          <a:xfrm>
            <a:off x="2444750" y="38687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1771650" y="3868738"/>
            <a:ext cx="649288" cy="70961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7436" name="TextBox 91"/>
          <p:cNvSpPr txBox="1">
            <a:spLocks noChangeArrowheads="1"/>
          </p:cNvSpPr>
          <p:nvPr/>
        </p:nvSpPr>
        <p:spPr bwMode="auto">
          <a:xfrm>
            <a:off x="1082675" y="4611688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з</a:t>
            </a:r>
          </a:p>
        </p:txBody>
      </p:sp>
      <p:sp>
        <p:nvSpPr>
          <p:cNvPr id="17437" name="TextBox 92"/>
          <p:cNvSpPr txBox="1">
            <a:spLocks noChangeArrowheads="1"/>
          </p:cNvSpPr>
          <p:nvPr/>
        </p:nvSpPr>
        <p:spPr bwMode="auto">
          <a:xfrm>
            <a:off x="4433888" y="3859213"/>
            <a:ext cx="647700" cy="70961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7438" name="TextBox 93"/>
          <p:cNvSpPr txBox="1">
            <a:spLocks noChangeArrowheads="1"/>
          </p:cNvSpPr>
          <p:nvPr/>
        </p:nvSpPr>
        <p:spPr bwMode="auto">
          <a:xfrm>
            <a:off x="3773488" y="38719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б</a:t>
            </a:r>
          </a:p>
        </p:txBody>
      </p:sp>
      <p:sp>
        <p:nvSpPr>
          <p:cNvPr id="17439" name="TextBox 94"/>
          <p:cNvSpPr txBox="1">
            <a:spLocks noChangeArrowheads="1"/>
          </p:cNvSpPr>
          <p:nvPr/>
        </p:nvSpPr>
        <p:spPr bwMode="auto">
          <a:xfrm>
            <a:off x="3098800" y="38687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5398" name="TextBox 96"/>
          <p:cNvSpPr txBox="1">
            <a:spLocks noChangeArrowheads="1"/>
          </p:cNvSpPr>
          <p:nvPr/>
        </p:nvSpPr>
        <p:spPr bwMode="auto">
          <a:xfrm>
            <a:off x="2457450" y="4614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17441" name="TextBox 102"/>
          <p:cNvSpPr txBox="1">
            <a:spLocks noChangeArrowheads="1"/>
          </p:cNvSpPr>
          <p:nvPr/>
        </p:nvSpPr>
        <p:spPr bwMode="auto">
          <a:xfrm>
            <a:off x="1776413" y="4614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7442" name="TextBox 103"/>
          <p:cNvSpPr txBox="1">
            <a:spLocks noChangeArrowheads="1"/>
          </p:cNvSpPr>
          <p:nvPr/>
        </p:nvSpPr>
        <p:spPr bwMode="auto">
          <a:xfrm>
            <a:off x="3119438" y="4614863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17443" name="TextBox 125"/>
          <p:cNvSpPr txBox="1">
            <a:spLocks noChangeArrowheads="1"/>
          </p:cNvSpPr>
          <p:nvPr/>
        </p:nvSpPr>
        <p:spPr bwMode="auto">
          <a:xfrm>
            <a:off x="4410075" y="46116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7444" name="TextBox 71"/>
          <p:cNvSpPr txBox="1">
            <a:spLocks noChangeArrowheads="1"/>
          </p:cNvSpPr>
          <p:nvPr/>
        </p:nvSpPr>
        <p:spPr bwMode="auto">
          <a:xfrm>
            <a:off x="4303713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7445" name="TextBox 72"/>
          <p:cNvSpPr txBox="1">
            <a:spLocks noChangeArrowheads="1"/>
          </p:cNvSpPr>
          <p:nvPr/>
        </p:nvSpPr>
        <p:spPr bwMode="auto">
          <a:xfrm>
            <a:off x="4410075" y="53689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7446" name="TextBox 84"/>
          <p:cNvSpPr txBox="1">
            <a:spLocks noChangeArrowheads="1"/>
          </p:cNvSpPr>
          <p:nvPr/>
        </p:nvSpPr>
        <p:spPr bwMode="auto">
          <a:xfrm>
            <a:off x="3690938" y="229870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з</a:t>
            </a:r>
          </a:p>
        </p:txBody>
      </p:sp>
      <p:sp>
        <p:nvSpPr>
          <p:cNvPr id="17447" name="TextBox 97"/>
          <p:cNvSpPr txBox="1">
            <a:spLocks noChangeArrowheads="1"/>
          </p:cNvSpPr>
          <p:nvPr/>
        </p:nvSpPr>
        <p:spPr bwMode="auto">
          <a:xfrm>
            <a:off x="5068888" y="53689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17448" name="TextBox 99"/>
          <p:cNvSpPr txBox="1">
            <a:spLocks noChangeArrowheads="1"/>
          </p:cNvSpPr>
          <p:nvPr/>
        </p:nvSpPr>
        <p:spPr bwMode="auto">
          <a:xfrm>
            <a:off x="1089025" y="5365750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з</a:t>
            </a:r>
          </a:p>
        </p:txBody>
      </p:sp>
      <p:sp>
        <p:nvSpPr>
          <p:cNvPr id="15412" name="TextBox 100"/>
          <p:cNvSpPr txBox="1">
            <a:spLocks noChangeArrowheads="1"/>
          </p:cNvSpPr>
          <p:nvPr/>
        </p:nvSpPr>
        <p:spPr bwMode="auto">
          <a:xfrm>
            <a:off x="2433638" y="53641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17450" name="TextBox 101"/>
          <p:cNvSpPr txBox="1">
            <a:spLocks noChangeArrowheads="1"/>
          </p:cNvSpPr>
          <p:nvPr/>
        </p:nvSpPr>
        <p:spPr bwMode="auto">
          <a:xfrm>
            <a:off x="1760538" y="5364163"/>
            <a:ext cx="647700" cy="70961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7451" name="TextBox 105"/>
          <p:cNvSpPr txBox="1">
            <a:spLocks noChangeArrowheads="1"/>
          </p:cNvSpPr>
          <p:nvPr/>
        </p:nvSpPr>
        <p:spPr bwMode="auto">
          <a:xfrm>
            <a:off x="3762375" y="5368925"/>
            <a:ext cx="647700" cy="706438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7452" name="TextBox 106"/>
          <p:cNvSpPr txBox="1">
            <a:spLocks noChangeArrowheads="1"/>
          </p:cNvSpPr>
          <p:nvPr/>
        </p:nvSpPr>
        <p:spPr bwMode="auto">
          <a:xfrm>
            <a:off x="3086100" y="5364163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8" grpId="0" animBg="1"/>
      <p:bldP spid="15381" grpId="0" animBg="1"/>
      <p:bldP spid="86" grpId="0" animBg="1"/>
      <p:bldP spid="91" grpId="0" animBg="1"/>
      <p:bldP spid="15398" grpId="0" animBg="1"/>
      <p:bldP spid="154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12</a:t>
            </a:r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960438" y="657225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г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609725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8437" name="TextBox 54"/>
          <p:cNvSpPr txBox="1">
            <a:spLocks noChangeArrowheads="1"/>
          </p:cNvSpPr>
          <p:nvPr/>
        </p:nvSpPr>
        <p:spPr bwMode="auto">
          <a:xfrm>
            <a:off x="2278063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8438" name="TextBox 55"/>
          <p:cNvSpPr txBox="1">
            <a:spLocks noChangeArrowheads="1"/>
          </p:cNvSpPr>
          <p:nvPr/>
        </p:nvSpPr>
        <p:spPr bwMode="auto">
          <a:xfrm>
            <a:off x="2905125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18439" name="TextBox 56"/>
          <p:cNvSpPr txBox="1">
            <a:spLocks noChangeArrowheads="1"/>
          </p:cNvSpPr>
          <p:nvPr/>
        </p:nvSpPr>
        <p:spPr bwMode="auto">
          <a:xfrm>
            <a:off x="3590925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й</a:t>
            </a:r>
          </a:p>
        </p:txBody>
      </p:sp>
      <p:sp>
        <p:nvSpPr>
          <p:cNvPr id="18440" name="TextBox 57"/>
          <p:cNvSpPr txBox="1">
            <a:spLocks noChangeArrowheads="1"/>
          </p:cNvSpPr>
          <p:nvPr/>
        </p:nvSpPr>
        <p:spPr bwMode="auto">
          <a:xfrm>
            <a:off x="965200" y="147637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б</a:t>
            </a:r>
          </a:p>
        </p:txBody>
      </p:sp>
      <p:sp>
        <p:nvSpPr>
          <p:cNvPr id="18441" name="TextBox 58"/>
          <p:cNvSpPr txBox="1">
            <a:spLocks noChangeArrowheads="1"/>
          </p:cNvSpPr>
          <p:nvPr/>
        </p:nvSpPr>
        <p:spPr bwMode="auto">
          <a:xfrm>
            <a:off x="1643063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ы</a:t>
            </a:r>
          </a:p>
        </p:txBody>
      </p:sp>
      <p:sp>
        <p:nvSpPr>
          <p:cNvPr id="18442" name="TextBox 59"/>
          <p:cNvSpPr txBox="1">
            <a:spLocks noChangeArrowheads="1"/>
          </p:cNvSpPr>
          <p:nvPr/>
        </p:nvSpPr>
        <p:spPr bwMode="auto">
          <a:xfrm>
            <a:off x="2324100" y="14716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8443" name="TextBox 60"/>
          <p:cNvSpPr txBox="1">
            <a:spLocks noChangeArrowheads="1"/>
          </p:cNvSpPr>
          <p:nvPr/>
        </p:nvSpPr>
        <p:spPr bwMode="auto">
          <a:xfrm>
            <a:off x="2998788" y="14811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18444" name="TextBox 61"/>
          <p:cNvSpPr txBox="1">
            <a:spLocks noChangeArrowheads="1"/>
          </p:cNvSpPr>
          <p:nvPr/>
        </p:nvSpPr>
        <p:spPr bwMode="auto">
          <a:xfrm>
            <a:off x="3700463" y="14716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8445" name="TextBox 62"/>
          <p:cNvSpPr txBox="1">
            <a:spLocks noChangeArrowheads="1"/>
          </p:cNvSpPr>
          <p:nvPr/>
        </p:nvSpPr>
        <p:spPr bwMode="auto">
          <a:xfrm>
            <a:off x="4383088" y="14716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8446" name="TextBox 70"/>
          <p:cNvSpPr txBox="1">
            <a:spLocks noChangeArrowheads="1"/>
          </p:cNvSpPr>
          <p:nvPr/>
        </p:nvSpPr>
        <p:spPr bwMode="auto">
          <a:xfrm>
            <a:off x="2257425" y="228600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18447" name="TextBox 73"/>
          <p:cNvSpPr txBox="1">
            <a:spLocks noChangeArrowheads="1"/>
          </p:cNvSpPr>
          <p:nvPr/>
        </p:nvSpPr>
        <p:spPr bwMode="auto">
          <a:xfrm>
            <a:off x="1604963" y="2286000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18448" name="TextBox 75"/>
          <p:cNvSpPr txBox="1">
            <a:spLocks noChangeArrowheads="1"/>
          </p:cNvSpPr>
          <p:nvPr/>
        </p:nvSpPr>
        <p:spPr bwMode="auto">
          <a:xfrm>
            <a:off x="2895600" y="228600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8449" name="TextBox 76"/>
          <p:cNvSpPr txBox="1">
            <a:spLocks noChangeArrowheads="1"/>
          </p:cNvSpPr>
          <p:nvPr/>
        </p:nvSpPr>
        <p:spPr bwMode="auto">
          <a:xfrm>
            <a:off x="950913" y="3076575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п</a:t>
            </a:r>
          </a:p>
        </p:txBody>
      </p:sp>
      <p:sp>
        <p:nvSpPr>
          <p:cNvPr id="18450" name="TextBox 77"/>
          <p:cNvSpPr txBox="1">
            <a:spLocks noChangeArrowheads="1"/>
          </p:cNvSpPr>
          <p:nvPr/>
        </p:nvSpPr>
        <p:spPr bwMode="auto">
          <a:xfrm>
            <a:off x="950913" y="2286000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8451" name="TextBox 78"/>
          <p:cNvSpPr txBox="1">
            <a:spLocks noChangeArrowheads="1"/>
          </p:cNvSpPr>
          <p:nvPr/>
        </p:nvSpPr>
        <p:spPr bwMode="auto">
          <a:xfrm>
            <a:off x="3659188" y="4614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8452" name="TextBox 79"/>
          <p:cNvSpPr txBox="1">
            <a:spLocks noChangeArrowheads="1"/>
          </p:cNvSpPr>
          <p:nvPr/>
        </p:nvSpPr>
        <p:spPr bwMode="auto">
          <a:xfrm>
            <a:off x="3838575" y="3076575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18453" name="TextBox 82"/>
          <p:cNvSpPr txBox="1">
            <a:spLocks noChangeArrowheads="1"/>
          </p:cNvSpPr>
          <p:nvPr/>
        </p:nvSpPr>
        <p:spPr bwMode="auto">
          <a:xfrm>
            <a:off x="3119438" y="3070225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18454" name="TextBox 83"/>
          <p:cNvSpPr txBox="1">
            <a:spLocks noChangeArrowheads="1"/>
          </p:cNvSpPr>
          <p:nvPr/>
        </p:nvSpPr>
        <p:spPr bwMode="auto">
          <a:xfrm>
            <a:off x="4579938" y="3068638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18455" name="TextBox 85"/>
          <p:cNvSpPr txBox="1">
            <a:spLocks noChangeArrowheads="1"/>
          </p:cNvSpPr>
          <p:nvPr/>
        </p:nvSpPr>
        <p:spPr bwMode="auto">
          <a:xfrm>
            <a:off x="1670050" y="3076575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18456" name="TextBox 86"/>
          <p:cNvSpPr txBox="1">
            <a:spLocks noChangeArrowheads="1"/>
          </p:cNvSpPr>
          <p:nvPr/>
        </p:nvSpPr>
        <p:spPr bwMode="auto">
          <a:xfrm>
            <a:off x="2395538" y="3076575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8457" name="TextBox 88"/>
          <p:cNvSpPr txBox="1">
            <a:spLocks noChangeArrowheads="1"/>
          </p:cNvSpPr>
          <p:nvPr/>
        </p:nvSpPr>
        <p:spPr bwMode="auto">
          <a:xfrm>
            <a:off x="950913" y="3870325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18458" name="TextBox 89"/>
          <p:cNvSpPr txBox="1">
            <a:spLocks noChangeArrowheads="1"/>
          </p:cNvSpPr>
          <p:nvPr/>
        </p:nvSpPr>
        <p:spPr bwMode="auto">
          <a:xfrm>
            <a:off x="2295525" y="38687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1631950" y="3865563"/>
            <a:ext cx="649288" cy="70961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8460" name="TextBox 91"/>
          <p:cNvSpPr txBox="1">
            <a:spLocks noChangeArrowheads="1"/>
          </p:cNvSpPr>
          <p:nvPr/>
        </p:nvSpPr>
        <p:spPr bwMode="auto">
          <a:xfrm>
            <a:off x="933450" y="4611688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8461" name="TextBox 92"/>
          <p:cNvSpPr txBox="1">
            <a:spLocks noChangeArrowheads="1"/>
          </p:cNvSpPr>
          <p:nvPr/>
        </p:nvSpPr>
        <p:spPr bwMode="auto">
          <a:xfrm>
            <a:off x="4287838" y="3867150"/>
            <a:ext cx="647700" cy="70961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18462" name="TextBox 93"/>
          <p:cNvSpPr txBox="1">
            <a:spLocks noChangeArrowheads="1"/>
          </p:cNvSpPr>
          <p:nvPr/>
        </p:nvSpPr>
        <p:spPr bwMode="auto">
          <a:xfrm>
            <a:off x="3624263" y="38719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18463" name="TextBox 94"/>
          <p:cNvSpPr txBox="1">
            <a:spLocks noChangeArrowheads="1"/>
          </p:cNvSpPr>
          <p:nvPr/>
        </p:nvSpPr>
        <p:spPr bwMode="auto">
          <a:xfrm>
            <a:off x="2949575" y="38687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18464" name="TextBox 96"/>
          <p:cNvSpPr txBox="1">
            <a:spLocks noChangeArrowheads="1"/>
          </p:cNvSpPr>
          <p:nvPr/>
        </p:nvSpPr>
        <p:spPr bwMode="auto">
          <a:xfrm>
            <a:off x="2308225" y="4614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8465" name="TextBox 102"/>
          <p:cNvSpPr txBox="1">
            <a:spLocks noChangeArrowheads="1"/>
          </p:cNvSpPr>
          <p:nvPr/>
        </p:nvSpPr>
        <p:spPr bwMode="auto">
          <a:xfrm>
            <a:off x="1627188" y="4614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8466" name="TextBox 103"/>
          <p:cNvSpPr txBox="1">
            <a:spLocks noChangeArrowheads="1"/>
          </p:cNvSpPr>
          <p:nvPr/>
        </p:nvSpPr>
        <p:spPr bwMode="auto">
          <a:xfrm>
            <a:off x="2970213" y="4614863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18467" name="TextBox 125"/>
          <p:cNvSpPr txBox="1">
            <a:spLocks noChangeArrowheads="1"/>
          </p:cNvSpPr>
          <p:nvPr/>
        </p:nvSpPr>
        <p:spPr bwMode="auto">
          <a:xfrm>
            <a:off x="4306888" y="53689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ю</a:t>
            </a:r>
          </a:p>
        </p:txBody>
      </p:sp>
      <p:sp>
        <p:nvSpPr>
          <p:cNvPr id="18468" name="TextBox 135"/>
          <p:cNvSpPr txBox="1">
            <a:spLocks noChangeArrowheads="1"/>
          </p:cNvSpPr>
          <p:nvPr/>
        </p:nvSpPr>
        <p:spPr bwMode="auto">
          <a:xfrm>
            <a:off x="5006975" y="53689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18469" name="TextBox 71"/>
          <p:cNvSpPr txBox="1">
            <a:spLocks noChangeArrowheads="1"/>
          </p:cNvSpPr>
          <p:nvPr/>
        </p:nvSpPr>
        <p:spPr bwMode="auto">
          <a:xfrm>
            <a:off x="5659438" y="53689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8470" name="TextBox 84"/>
          <p:cNvSpPr txBox="1">
            <a:spLocks noChangeArrowheads="1"/>
          </p:cNvSpPr>
          <p:nvPr/>
        </p:nvSpPr>
        <p:spPr bwMode="auto">
          <a:xfrm>
            <a:off x="3536950" y="228600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8471" name="TextBox 87"/>
          <p:cNvSpPr txBox="1">
            <a:spLocks noChangeArrowheads="1"/>
          </p:cNvSpPr>
          <p:nvPr/>
        </p:nvSpPr>
        <p:spPr bwMode="auto">
          <a:xfrm>
            <a:off x="4935538" y="3867150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я</a:t>
            </a:r>
          </a:p>
        </p:txBody>
      </p:sp>
      <p:sp>
        <p:nvSpPr>
          <p:cNvPr id="18472" name="TextBox 97"/>
          <p:cNvSpPr txBox="1">
            <a:spLocks noChangeArrowheads="1"/>
          </p:cNvSpPr>
          <p:nvPr/>
        </p:nvSpPr>
        <p:spPr bwMode="auto">
          <a:xfrm>
            <a:off x="6302375" y="53689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8473" name="TextBox 99"/>
          <p:cNvSpPr txBox="1">
            <a:spLocks noChangeArrowheads="1"/>
          </p:cNvSpPr>
          <p:nvPr/>
        </p:nvSpPr>
        <p:spPr bwMode="auto">
          <a:xfrm>
            <a:off x="939800" y="5365750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18474" name="TextBox 100"/>
          <p:cNvSpPr txBox="1">
            <a:spLocks noChangeArrowheads="1"/>
          </p:cNvSpPr>
          <p:nvPr/>
        </p:nvSpPr>
        <p:spPr bwMode="auto">
          <a:xfrm>
            <a:off x="2284413" y="53641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м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1611313" y="5364163"/>
            <a:ext cx="647700" cy="70961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8476" name="TextBox 105"/>
          <p:cNvSpPr txBox="1">
            <a:spLocks noChangeArrowheads="1"/>
          </p:cNvSpPr>
          <p:nvPr/>
        </p:nvSpPr>
        <p:spPr bwMode="auto">
          <a:xfrm>
            <a:off x="3613150" y="5368925"/>
            <a:ext cx="647700" cy="706438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/>
              <a:t>ь</a:t>
            </a:r>
            <a:endParaRPr lang="ru-RU" sz="4000" b="1" cap="small" dirty="0" smtClean="0"/>
          </a:p>
        </p:txBody>
      </p:sp>
      <p:sp>
        <p:nvSpPr>
          <p:cNvPr id="18477" name="TextBox 106"/>
          <p:cNvSpPr txBox="1">
            <a:spLocks noChangeArrowheads="1"/>
          </p:cNvSpPr>
          <p:nvPr/>
        </p:nvSpPr>
        <p:spPr bwMode="auto">
          <a:xfrm>
            <a:off x="2936875" y="5364163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18445" grpId="0" animBg="1"/>
      <p:bldP spid="18456" grpId="0" animBg="1"/>
      <p:bldP spid="91" grpId="0" animBg="1"/>
      <p:bldP spid="18464" grpId="0" animBg="1"/>
      <p:bldP spid="18469" grpId="0" animBg="1"/>
      <p:bldP spid="18470" grpId="0" animBg="1"/>
      <p:bldP spid="10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13</a:t>
            </a:r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960438" y="657225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п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09725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9461" name="TextBox 54"/>
          <p:cNvSpPr txBox="1">
            <a:spLocks noChangeArrowheads="1"/>
          </p:cNvSpPr>
          <p:nvPr/>
        </p:nvSpPr>
        <p:spPr bwMode="auto">
          <a:xfrm>
            <a:off x="2278063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19462" name="TextBox 55"/>
          <p:cNvSpPr txBox="1">
            <a:spLocks noChangeArrowheads="1"/>
          </p:cNvSpPr>
          <p:nvPr/>
        </p:nvSpPr>
        <p:spPr bwMode="auto">
          <a:xfrm>
            <a:off x="2905125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9463" name="TextBox 56"/>
          <p:cNvSpPr txBox="1">
            <a:spLocks noChangeArrowheads="1"/>
          </p:cNvSpPr>
          <p:nvPr/>
        </p:nvSpPr>
        <p:spPr bwMode="auto">
          <a:xfrm>
            <a:off x="3562350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19464" name="TextBox 6"/>
          <p:cNvSpPr txBox="1">
            <a:spLocks noChangeArrowheads="1"/>
          </p:cNvSpPr>
          <p:nvPr/>
        </p:nvSpPr>
        <p:spPr bwMode="auto">
          <a:xfrm>
            <a:off x="941388" y="1484313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38375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9466" name="TextBox 54"/>
          <p:cNvSpPr txBox="1">
            <a:spLocks noChangeArrowheads="1"/>
          </p:cNvSpPr>
          <p:nvPr/>
        </p:nvSpPr>
        <p:spPr bwMode="auto">
          <a:xfrm>
            <a:off x="2898775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9467" name="TextBox 55"/>
          <p:cNvSpPr txBox="1">
            <a:spLocks noChangeArrowheads="1"/>
          </p:cNvSpPr>
          <p:nvPr/>
        </p:nvSpPr>
        <p:spPr bwMode="auto">
          <a:xfrm>
            <a:off x="3562350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19468" name="TextBox 56"/>
          <p:cNvSpPr txBox="1">
            <a:spLocks noChangeArrowheads="1"/>
          </p:cNvSpPr>
          <p:nvPr/>
        </p:nvSpPr>
        <p:spPr bwMode="auto">
          <a:xfrm>
            <a:off x="4198938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19469" name="TextBox 71"/>
          <p:cNvSpPr txBox="1">
            <a:spLocks noChangeArrowheads="1"/>
          </p:cNvSpPr>
          <p:nvPr/>
        </p:nvSpPr>
        <p:spPr bwMode="auto">
          <a:xfrm>
            <a:off x="4846638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9470" name="TextBox 72"/>
          <p:cNvSpPr txBox="1">
            <a:spLocks noChangeArrowheads="1"/>
          </p:cNvSpPr>
          <p:nvPr/>
        </p:nvSpPr>
        <p:spPr bwMode="auto">
          <a:xfrm>
            <a:off x="5511800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9471" name="TextBox 71"/>
          <p:cNvSpPr txBox="1">
            <a:spLocks noChangeArrowheads="1"/>
          </p:cNvSpPr>
          <p:nvPr/>
        </p:nvSpPr>
        <p:spPr bwMode="auto">
          <a:xfrm>
            <a:off x="1590675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16" name="TextBox 78"/>
          <p:cNvSpPr txBox="1">
            <a:spLocks noChangeArrowheads="1"/>
          </p:cNvSpPr>
          <p:nvPr/>
        </p:nvSpPr>
        <p:spPr bwMode="auto">
          <a:xfrm>
            <a:off x="3611563" y="22780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9473" name="TextBox 91"/>
          <p:cNvSpPr txBox="1">
            <a:spLocks noChangeArrowheads="1"/>
          </p:cNvSpPr>
          <p:nvPr/>
        </p:nvSpPr>
        <p:spPr bwMode="auto">
          <a:xfrm>
            <a:off x="938213" y="2278063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з</a:t>
            </a:r>
          </a:p>
        </p:txBody>
      </p:sp>
      <p:sp>
        <p:nvSpPr>
          <p:cNvPr id="19474" name="TextBox 96"/>
          <p:cNvSpPr txBox="1">
            <a:spLocks noChangeArrowheads="1"/>
          </p:cNvSpPr>
          <p:nvPr/>
        </p:nvSpPr>
        <p:spPr bwMode="auto">
          <a:xfrm>
            <a:off x="2312988" y="22812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9475" name="TextBox 102"/>
          <p:cNvSpPr txBox="1">
            <a:spLocks noChangeArrowheads="1"/>
          </p:cNvSpPr>
          <p:nvPr/>
        </p:nvSpPr>
        <p:spPr bwMode="auto">
          <a:xfrm>
            <a:off x="1631950" y="22812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19476" name="TextBox 103"/>
          <p:cNvSpPr txBox="1">
            <a:spLocks noChangeArrowheads="1"/>
          </p:cNvSpPr>
          <p:nvPr/>
        </p:nvSpPr>
        <p:spPr bwMode="auto">
          <a:xfrm>
            <a:off x="2974975" y="2281238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1" name="TextBox 125"/>
          <p:cNvSpPr txBox="1">
            <a:spLocks noChangeArrowheads="1"/>
          </p:cNvSpPr>
          <p:nvPr/>
        </p:nvSpPr>
        <p:spPr bwMode="auto">
          <a:xfrm>
            <a:off x="4265613" y="22780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9478" name="TextBox 6"/>
          <p:cNvSpPr txBox="1">
            <a:spLocks noChangeArrowheads="1"/>
          </p:cNvSpPr>
          <p:nvPr/>
        </p:nvSpPr>
        <p:spPr bwMode="auto">
          <a:xfrm>
            <a:off x="960438" y="3059113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19479" name="TextBox 22"/>
          <p:cNvSpPr txBox="1">
            <a:spLocks noChangeArrowheads="1"/>
          </p:cNvSpPr>
          <p:nvPr/>
        </p:nvSpPr>
        <p:spPr bwMode="auto">
          <a:xfrm>
            <a:off x="1609725" y="30591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19480" name="TextBox 54"/>
          <p:cNvSpPr txBox="1">
            <a:spLocks noChangeArrowheads="1"/>
          </p:cNvSpPr>
          <p:nvPr/>
        </p:nvSpPr>
        <p:spPr bwMode="auto">
          <a:xfrm>
            <a:off x="2278063" y="30591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9481" name="TextBox 55"/>
          <p:cNvSpPr txBox="1">
            <a:spLocks noChangeArrowheads="1"/>
          </p:cNvSpPr>
          <p:nvPr/>
        </p:nvSpPr>
        <p:spPr bwMode="auto">
          <a:xfrm>
            <a:off x="2905125" y="30591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м</a:t>
            </a:r>
          </a:p>
        </p:txBody>
      </p:sp>
      <p:sp>
        <p:nvSpPr>
          <p:cNvPr id="26" name="TextBox 56"/>
          <p:cNvSpPr txBox="1">
            <a:spLocks noChangeArrowheads="1"/>
          </p:cNvSpPr>
          <p:nvPr/>
        </p:nvSpPr>
        <p:spPr bwMode="auto">
          <a:xfrm>
            <a:off x="3521075" y="30591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9483" name="TextBox 71"/>
          <p:cNvSpPr txBox="1">
            <a:spLocks noChangeArrowheads="1"/>
          </p:cNvSpPr>
          <p:nvPr/>
        </p:nvSpPr>
        <p:spPr bwMode="auto">
          <a:xfrm>
            <a:off x="4154488" y="30591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9484" name="TextBox 125"/>
          <p:cNvSpPr txBox="1">
            <a:spLocks noChangeArrowheads="1"/>
          </p:cNvSpPr>
          <p:nvPr/>
        </p:nvSpPr>
        <p:spPr bwMode="auto">
          <a:xfrm>
            <a:off x="4259263" y="38084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19485" name="TextBox 135"/>
          <p:cNvSpPr txBox="1">
            <a:spLocks noChangeArrowheads="1"/>
          </p:cNvSpPr>
          <p:nvPr/>
        </p:nvSpPr>
        <p:spPr bwMode="auto">
          <a:xfrm>
            <a:off x="4913313" y="38084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30" name="TextBox 71"/>
          <p:cNvSpPr txBox="1">
            <a:spLocks noChangeArrowheads="1"/>
          </p:cNvSpPr>
          <p:nvPr/>
        </p:nvSpPr>
        <p:spPr bwMode="auto">
          <a:xfrm>
            <a:off x="5570538" y="38052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19487" name="TextBox 97"/>
          <p:cNvSpPr txBox="1">
            <a:spLocks noChangeArrowheads="1"/>
          </p:cNvSpPr>
          <p:nvPr/>
        </p:nvSpPr>
        <p:spPr bwMode="auto">
          <a:xfrm>
            <a:off x="6219825" y="38084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19488" name="TextBox 99"/>
          <p:cNvSpPr txBox="1">
            <a:spLocks noChangeArrowheads="1"/>
          </p:cNvSpPr>
          <p:nvPr/>
        </p:nvSpPr>
        <p:spPr bwMode="auto">
          <a:xfrm>
            <a:off x="942975" y="3802063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19489" name="TextBox 100"/>
          <p:cNvSpPr txBox="1">
            <a:spLocks noChangeArrowheads="1"/>
          </p:cNvSpPr>
          <p:nvPr/>
        </p:nvSpPr>
        <p:spPr bwMode="auto">
          <a:xfrm>
            <a:off x="2262188" y="38068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614488" y="3800475"/>
            <a:ext cx="647700" cy="70961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5" name="TextBox 105"/>
          <p:cNvSpPr txBox="1">
            <a:spLocks noChangeArrowheads="1"/>
          </p:cNvSpPr>
          <p:nvPr/>
        </p:nvSpPr>
        <p:spPr bwMode="auto">
          <a:xfrm>
            <a:off x="3579813" y="3808413"/>
            <a:ext cx="647700" cy="706437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9492" name="TextBox 106"/>
          <p:cNvSpPr txBox="1">
            <a:spLocks noChangeArrowheads="1"/>
          </p:cNvSpPr>
          <p:nvPr/>
        </p:nvSpPr>
        <p:spPr bwMode="auto">
          <a:xfrm>
            <a:off x="2913063" y="3806825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м</a:t>
            </a:r>
          </a:p>
        </p:txBody>
      </p:sp>
      <p:sp>
        <p:nvSpPr>
          <p:cNvPr id="19493" name="TextBox 125"/>
          <p:cNvSpPr txBox="1">
            <a:spLocks noChangeArrowheads="1"/>
          </p:cNvSpPr>
          <p:nvPr/>
        </p:nvSpPr>
        <p:spPr bwMode="auto">
          <a:xfrm>
            <a:off x="4217988" y="46116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19494" name="TextBox 135"/>
          <p:cNvSpPr txBox="1">
            <a:spLocks noChangeArrowheads="1"/>
          </p:cNvSpPr>
          <p:nvPr/>
        </p:nvSpPr>
        <p:spPr bwMode="auto">
          <a:xfrm>
            <a:off x="4872038" y="46116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19495" name="TextBox 71"/>
          <p:cNvSpPr txBox="1">
            <a:spLocks noChangeArrowheads="1"/>
          </p:cNvSpPr>
          <p:nvPr/>
        </p:nvSpPr>
        <p:spPr bwMode="auto">
          <a:xfrm>
            <a:off x="5529263" y="461010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ь</a:t>
            </a:r>
          </a:p>
        </p:txBody>
      </p:sp>
      <p:sp>
        <p:nvSpPr>
          <p:cNvPr id="19496" name="TextBox 97"/>
          <p:cNvSpPr txBox="1">
            <a:spLocks noChangeArrowheads="1"/>
          </p:cNvSpPr>
          <p:nvPr/>
        </p:nvSpPr>
        <p:spPr bwMode="auto">
          <a:xfrm>
            <a:off x="6178550" y="46116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м</a:t>
            </a:r>
          </a:p>
        </p:txBody>
      </p:sp>
      <p:sp>
        <p:nvSpPr>
          <p:cNvPr id="19497" name="TextBox 99"/>
          <p:cNvSpPr txBox="1">
            <a:spLocks noChangeArrowheads="1"/>
          </p:cNvSpPr>
          <p:nvPr/>
        </p:nvSpPr>
        <p:spPr bwMode="auto">
          <a:xfrm>
            <a:off x="901700" y="4606925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19498" name="TextBox 100"/>
          <p:cNvSpPr txBox="1">
            <a:spLocks noChangeArrowheads="1"/>
          </p:cNvSpPr>
          <p:nvPr/>
        </p:nvSpPr>
        <p:spPr bwMode="auto">
          <a:xfrm>
            <a:off x="2220913" y="46116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573213" y="4605338"/>
            <a:ext cx="647700" cy="70961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44" name="TextBox 105"/>
          <p:cNvSpPr txBox="1">
            <a:spLocks noChangeArrowheads="1"/>
          </p:cNvSpPr>
          <p:nvPr/>
        </p:nvSpPr>
        <p:spPr bwMode="auto">
          <a:xfrm>
            <a:off x="3538538" y="4611688"/>
            <a:ext cx="647700" cy="706437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/>
              <a:t>ф</a:t>
            </a:r>
          </a:p>
        </p:txBody>
      </p:sp>
      <p:sp>
        <p:nvSpPr>
          <p:cNvPr id="45" name="TextBox 106"/>
          <p:cNvSpPr txBox="1">
            <a:spLocks noChangeArrowheads="1"/>
          </p:cNvSpPr>
          <p:nvPr/>
        </p:nvSpPr>
        <p:spPr bwMode="auto">
          <a:xfrm>
            <a:off x="2871788" y="4611688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9502" name="TextBox 78"/>
          <p:cNvSpPr txBox="1">
            <a:spLocks noChangeArrowheads="1"/>
          </p:cNvSpPr>
          <p:nvPr/>
        </p:nvSpPr>
        <p:spPr bwMode="auto">
          <a:xfrm>
            <a:off x="3678238" y="5376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9503" name="TextBox 91"/>
          <p:cNvSpPr txBox="1">
            <a:spLocks noChangeArrowheads="1"/>
          </p:cNvSpPr>
          <p:nvPr/>
        </p:nvSpPr>
        <p:spPr bwMode="auto">
          <a:xfrm>
            <a:off x="952500" y="5373688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53" name="TextBox 96"/>
          <p:cNvSpPr txBox="1">
            <a:spLocks noChangeArrowheads="1"/>
          </p:cNvSpPr>
          <p:nvPr/>
        </p:nvSpPr>
        <p:spPr bwMode="auto">
          <a:xfrm>
            <a:off x="2327275" y="5376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9505" name="TextBox 53"/>
          <p:cNvSpPr txBox="1">
            <a:spLocks noChangeArrowheads="1"/>
          </p:cNvSpPr>
          <p:nvPr/>
        </p:nvSpPr>
        <p:spPr bwMode="auto">
          <a:xfrm>
            <a:off x="1646238" y="5376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ч</a:t>
            </a:r>
          </a:p>
        </p:txBody>
      </p:sp>
      <p:sp>
        <p:nvSpPr>
          <p:cNvPr id="19506" name="TextBox 54"/>
          <p:cNvSpPr txBox="1">
            <a:spLocks noChangeArrowheads="1"/>
          </p:cNvSpPr>
          <p:nvPr/>
        </p:nvSpPr>
        <p:spPr bwMode="auto">
          <a:xfrm>
            <a:off x="2989263" y="5376863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6" grpId="0" animBg="1"/>
      <p:bldP spid="21" grpId="0" animBg="1"/>
      <p:bldP spid="26" grpId="0" animBg="1"/>
      <p:bldP spid="30" grpId="0" animBg="1"/>
      <p:bldP spid="34" grpId="0" animBg="1"/>
      <p:bldP spid="35" grpId="0" animBg="1"/>
      <p:bldP spid="43" grpId="0" animBg="1"/>
      <p:bldP spid="45" grpId="0" animBg="1"/>
      <p:bldP spid="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14</a:t>
            </a: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469900" y="703263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9188" y="7032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0485" name="TextBox 54"/>
          <p:cNvSpPr txBox="1">
            <a:spLocks noChangeArrowheads="1"/>
          </p:cNvSpPr>
          <p:nvPr/>
        </p:nvSpPr>
        <p:spPr bwMode="auto">
          <a:xfrm>
            <a:off x="1787525" y="7032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п</a:t>
            </a:r>
          </a:p>
        </p:txBody>
      </p:sp>
      <p:sp>
        <p:nvSpPr>
          <p:cNvPr id="20486" name="TextBox 55"/>
          <p:cNvSpPr txBox="1">
            <a:spLocks noChangeArrowheads="1"/>
          </p:cNvSpPr>
          <p:nvPr/>
        </p:nvSpPr>
        <p:spPr bwMode="auto">
          <a:xfrm>
            <a:off x="2414588" y="7032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0487" name="TextBox 56"/>
          <p:cNvSpPr txBox="1">
            <a:spLocks noChangeArrowheads="1"/>
          </p:cNvSpPr>
          <p:nvPr/>
        </p:nvSpPr>
        <p:spPr bwMode="auto">
          <a:xfrm>
            <a:off x="2989263" y="7032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0488" name="TextBox 71"/>
          <p:cNvSpPr txBox="1">
            <a:spLocks noChangeArrowheads="1"/>
          </p:cNvSpPr>
          <p:nvPr/>
        </p:nvSpPr>
        <p:spPr bwMode="auto">
          <a:xfrm>
            <a:off x="3663950" y="7032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0489" name="TextBox 88"/>
          <p:cNvSpPr txBox="1">
            <a:spLocks noChangeArrowheads="1"/>
          </p:cNvSpPr>
          <p:nvPr/>
        </p:nvSpPr>
        <p:spPr bwMode="auto">
          <a:xfrm>
            <a:off x="442913" y="1531938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0" name="TextBox 89"/>
          <p:cNvSpPr txBox="1">
            <a:spLocks noChangeArrowheads="1"/>
          </p:cNvSpPr>
          <p:nvPr/>
        </p:nvSpPr>
        <p:spPr bwMode="auto">
          <a:xfrm>
            <a:off x="1787525" y="153035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г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23950" y="1527175"/>
            <a:ext cx="649288" cy="70961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0492" name="TextBox 92"/>
          <p:cNvSpPr txBox="1">
            <a:spLocks noChangeArrowheads="1"/>
          </p:cNvSpPr>
          <p:nvPr/>
        </p:nvSpPr>
        <p:spPr bwMode="auto">
          <a:xfrm>
            <a:off x="3779838" y="1528763"/>
            <a:ext cx="647700" cy="70961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0493" name="TextBox 93"/>
          <p:cNvSpPr txBox="1">
            <a:spLocks noChangeArrowheads="1"/>
          </p:cNvSpPr>
          <p:nvPr/>
        </p:nvSpPr>
        <p:spPr bwMode="auto">
          <a:xfrm>
            <a:off x="3116263" y="15335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20494" name="TextBox 94"/>
          <p:cNvSpPr txBox="1">
            <a:spLocks noChangeArrowheads="1"/>
          </p:cNvSpPr>
          <p:nvPr/>
        </p:nvSpPr>
        <p:spPr bwMode="auto">
          <a:xfrm>
            <a:off x="2441575" y="1530350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20495" name="TextBox 87"/>
          <p:cNvSpPr txBox="1">
            <a:spLocks noChangeArrowheads="1"/>
          </p:cNvSpPr>
          <p:nvPr/>
        </p:nvSpPr>
        <p:spPr bwMode="auto">
          <a:xfrm>
            <a:off x="4427538" y="1528763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я</a:t>
            </a:r>
          </a:p>
        </p:txBody>
      </p:sp>
      <p:sp>
        <p:nvSpPr>
          <p:cNvPr id="20496" name="TextBox 76"/>
          <p:cNvSpPr txBox="1">
            <a:spLocks noChangeArrowheads="1"/>
          </p:cNvSpPr>
          <p:nvPr/>
        </p:nvSpPr>
        <p:spPr bwMode="auto">
          <a:xfrm>
            <a:off x="444500" y="2346325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20497" name="TextBox 79"/>
          <p:cNvSpPr txBox="1">
            <a:spLocks noChangeArrowheads="1"/>
          </p:cNvSpPr>
          <p:nvPr/>
        </p:nvSpPr>
        <p:spPr bwMode="auto">
          <a:xfrm>
            <a:off x="3332163" y="2346325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20498" name="TextBox 82"/>
          <p:cNvSpPr txBox="1">
            <a:spLocks noChangeArrowheads="1"/>
          </p:cNvSpPr>
          <p:nvPr/>
        </p:nvSpPr>
        <p:spPr bwMode="auto">
          <a:xfrm>
            <a:off x="2613025" y="2339975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20499" name="TextBox 83"/>
          <p:cNvSpPr txBox="1">
            <a:spLocks noChangeArrowheads="1"/>
          </p:cNvSpPr>
          <p:nvPr/>
        </p:nvSpPr>
        <p:spPr bwMode="auto">
          <a:xfrm>
            <a:off x="4073525" y="2338388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б</a:t>
            </a:r>
          </a:p>
        </p:txBody>
      </p:sp>
      <p:sp>
        <p:nvSpPr>
          <p:cNvPr id="20500" name="TextBox 85"/>
          <p:cNvSpPr txBox="1">
            <a:spLocks noChangeArrowheads="1"/>
          </p:cNvSpPr>
          <p:nvPr/>
        </p:nvSpPr>
        <p:spPr bwMode="auto">
          <a:xfrm>
            <a:off x="1163638" y="2346325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п</a:t>
            </a:r>
          </a:p>
        </p:txBody>
      </p:sp>
      <p:sp>
        <p:nvSpPr>
          <p:cNvPr id="21" name="TextBox 86"/>
          <p:cNvSpPr txBox="1">
            <a:spLocks noChangeArrowheads="1"/>
          </p:cNvSpPr>
          <p:nvPr/>
        </p:nvSpPr>
        <p:spPr bwMode="auto">
          <a:xfrm>
            <a:off x="1889125" y="2346325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2" name="TextBox 83"/>
          <p:cNvSpPr txBox="1">
            <a:spLocks noChangeArrowheads="1"/>
          </p:cNvSpPr>
          <p:nvPr/>
        </p:nvSpPr>
        <p:spPr bwMode="auto">
          <a:xfrm>
            <a:off x="4786313" y="2346325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3" name="TextBox 83"/>
          <p:cNvSpPr txBox="1">
            <a:spLocks noChangeArrowheads="1"/>
          </p:cNvSpPr>
          <p:nvPr/>
        </p:nvSpPr>
        <p:spPr bwMode="auto">
          <a:xfrm>
            <a:off x="1189038" y="3081338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0504" name="TextBox 83"/>
          <p:cNvSpPr txBox="1">
            <a:spLocks noChangeArrowheads="1"/>
          </p:cNvSpPr>
          <p:nvPr/>
        </p:nvSpPr>
        <p:spPr bwMode="auto">
          <a:xfrm>
            <a:off x="469900" y="3081338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20505" name="TextBox 83"/>
          <p:cNvSpPr txBox="1">
            <a:spLocks noChangeArrowheads="1"/>
          </p:cNvSpPr>
          <p:nvPr/>
        </p:nvSpPr>
        <p:spPr bwMode="auto">
          <a:xfrm>
            <a:off x="4792663" y="3100388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26" name="TextBox 83"/>
          <p:cNvSpPr txBox="1">
            <a:spLocks noChangeArrowheads="1"/>
          </p:cNvSpPr>
          <p:nvPr/>
        </p:nvSpPr>
        <p:spPr bwMode="auto">
          <a:xfrm>
            <a:off x="4090988" y="3100388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0507" name="TextBox 83"/>
          <p:cNvSpPr txBox="1">
            <a:spLocks noChangeArrowheads="1"/>
          </p:cNvSpPr>
          <p:nvPr/>
        </p:nvSpPr>
        <p:spPr bwMode="auto">
          <a:xfrm>
            <a:off x="6235700" y="3100388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8" name="TextBox 83"/>
          <p:cNvSpPr txBox="1">
            <a:spLocks noChangeArrowheads="1"/>
          </p:cNvSpPr>
          <p:nvPr/>
        </p:nvSpPr>
        <p:spPr bwMode="auto">
          <a:xfrm>
            <a:off x="6978650" y="3100388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0509" name="TextBox 83"/>
          <p:cNvSpPr txBox="1">
            <a:spLocks noChangeArrowheads="1"/>
          </p:cNvSpPr>
          <p:nvPr/>
        </p:nvSpPr>
        <p:spPr bwMode="auto">
          <a:xfrm>
            <a:off x="5516563" y="3100388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0510" name="TextBox 83"/>
          <p:cNvSpPr txBox="1">
            <a:spLocks noChangeArrowheads="1"/>
          </p:cNvSpPr>
          <p:nvPr/>
        </p:nvSpPr>
        <p:spPr bwMode="auto">
          <a:xfrm>
            <a:off x="3341688" y="3100388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20511" name="TextBox 83"/>
          <p:cNvSpPr txBox="1">
            <a:spLocks noChangeArrowheads="1"/>
          </p:cNvSpPr>
          <p:nvPr/>
        </p:nvSpPr>
        <p:spPr bwMode="auto">
          <a:xfrm>
            <a:off x="2584450" y="3100388"/>
            <a:ext cx="71913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32" name="TextBox 83"/>
          <p:cNvSpPr txBox="1">
            <a:spLocks noChangeArrowheads="1"/>
          </p:cNvSpPr>
          <p:nvPr/>
        </p:nvSpPr>
        <p:spPr bwMode="auto">
          <a:xfrm>
            <a:off x="7697788" y="3100388"/>
            <a:ext cx="71913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20513" name="TextBox 6"/>
          <p:cNvSpPr txBox="1">
            <a:spLocks noChangeArrowheads="1"/>
          </p:cNvSpPr>
          <p:nvPr/>
        </p:nvSpPr>
        <p:spPr bwMode="auto">
          <a:xfrm>
            <a:off x="501650" y="3830638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у</a:t>
            </a:r>
          </a:p>
        </p:txBody>
      </p:sp>
      <p:sp>
        <p:nvSpPr>
          <p:cNvPr id="20514" name="TextBox 53"/>
          <p:cNvSpPr txBox="1">
            <a:spLocks noChangeArrowheads="1"/>
          </p:cNvSpPr>
          <p:nvPr/>
        </p:nvSpPr>
        <p:spPr bwMode="auto">
          <a:xfrm>
            <a:off x="1150938" y="38306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ж</a:t>
            </a:r>
          </a:p>
        </p:txBody>
      </p:sp>
      <p:sp>
        <p:nvSpPr>
          <p:cNvPr id="35" name="TextBox 54"/>
          <p:cNvSpPr txBox="1">
            <a:spLocks noChangeArrowheads="1"/>
          </p:cNvSpPr>
          <p:nvPr/>
        </p:nvSpPr>
        <p:spPr bwMode="auto">
          <a:xfrm>
            <a:off x="1819275" y="38306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0516" name="TextBox 55"/>
          <p:cNvSpPr txBox="1">
            <a:spLocks noChangeArrowheads="1"/>
          </p:cNvSpPr>
          <p:nvPr/>
        </p:nvSpPr>
        <p:spPr bwMode="auto">
          <a:xfrm>
            <a:off x="2446338" y="38306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0517" name="TextBox 36"/>
          <p:cNvSpPr txBox="1">
            <a:spLocks noChangeArrowheads="1"/>
          </p:cNvSpPr>
          <p:nvPr/>
        </p:nvSpPr>
        <p:spPr bwMode="auto">
          <a:xfrm>
            <a:off x="517525" y="45608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20518" name="TextBox 58"/>
          <p:cNvSpPr txBox="1">
            <a:spLocks noChangeArrowheads="1"/>
          </p:cNvSpPr>
          <p:nvPr/>
        </p:nvSpPr>
        <p:spPr bwMode="auto">
          <a:xfrm>
            <a:off x="1152525" y="45608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б</a:t>
            </a:r>
          </a:p>
        </p:txBody>
      </p:sp>
      <p:sp>
        <p:nvSpPr>
          <p:cNvPr id="20519" name="TextBox 59"/>
          <p:cNvSpPr txBox="1">
            <a:spLocks noChangeArrowheads="1"/>
          </p:cNvSpPr>
          <p:nvPr/>
        </p:nvSpPr>
        <p:spPr bwMode="auto">
          <a:xfrm>
            <a:off x="1806575" y="45481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40" name="TextBox 60"/>
          <p:cNvSpPr txBox="1">
            <a:spLocks noChangeArrowheads="1"/>
          </p:cNvSpPr>
          <p:nvPr/>
        </p:nvSpPr>
        <p:spPr bwMode="auto">
          <a:xfrm>
            <a:off x="2476500" y="45608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0521" name="TextBox 61"/>
          <p:cNvSpPr txBox="1">
            <a:spLocks noChangeArrowheads="1"/>
          </p:cNvSpPr>
          <p:nvPr/>
        </p:nvSpPr>
        <p:spPr bwMode="auto">
          <a:xfrm>
            <a:off x="3138488" y="45608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42" name="TextBox 62"/>
          <p:cNvSpPr txBox="1">
            <a:spLocks noChangeArrowheads="1"/>
          </p:cNvSpPr>
          <p:nvPr/>
        </p:nvSpPr>
        <p:spPr bwMode="auto">
          <a:xfrm>
            <a:off x="3786188" y="45608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0523" name="TextBox 42"/>
          <p:cNvSpPr txBox="1">
            <a:spLocks noChangeArrowheads="1"/>
          </p:cNvSpPr>
          <p:nvPr/>
        </p:nvSpPr>
        <p:spPr bwMode="auto">
          <a:xfrm>
            <a:off x="530225" y="52816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20524" name="TextBox 58"/>
          <p:cNvSpPr txBox="1">
            <a:spLocks noChangeArrowheads="1"/>
          </p:cNvSpPr>
          <p:nvPr/>
        </p:nvSpPr>
        <p:spPr bwMode="auto">
          <a:xfrm>
            <a:off x="1165225" y="52816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45" name="TextBox 59"/>
          <p:cNvSpPr txBox="1">
            <a:spLocks noChangeArrowheads="1"/>
          </p:cNvSpPr>
          <p:nvPr/>
        </p:nvSpPr>
        <p:spPr bwMode="auto">
          <a:xfrm>
            <a:off x="1819275" y="52689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0526" name="TextBox 60"/>
          <p:cNvSpPr txBox="1">
            <a:spLocks noChangeArrowheads="1"/>
          </p:cNvSpPr>
          <p:nvPr/>
        </p:nvSpPr>
        <p:spPr bwMode="auto">
          <a:xfrm>
            <a:off x="2476500" y="52784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щ</a:t>
            </a:r>
          </a:p>
        </p:txBody>
      </p:sp>
      <p:sp>
        <p:nvSpPr>
          <p:cNvPr id="20527" name="TextBox 61"/>
          <p:cNvSpPr txBox="1">
            <a:spLocks noChangeArrowheads="1"/>
          </p:cNvSpPr>
          <p:nvPr/>
        </p:nvSpPr>
        <p:spPr bwMode="auto">
          <a:xfrm>
            <a:off x="3151188" y="52816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21" grpId="0" animBg="1"/>
      <p:bldP spid="22" grpId="0" animBg="1"/>
      <p:bldP spid="23" grpId="0" animBg="1"/>
      <p:bldP spid="26" grpId="0" animBg="1"/>
      <p:bldP spid="28" grpId="0" animBg="1"/>
      <p:bldP spid="32" grpId="0" animBg="1"/>
      <p:bldP spid="35" grpId="0" animBg="1"/>
      <p:bldP spid="40" grpId="0" animBg="1"/>
      <p:bldP spid="42" grpId="0" animBg="1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900113" y="4048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д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35150" y="4048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2771775" y="4048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3708400" y="4048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 dirty="0"/>
              <a:t>о</a:t>
            </a: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4643438" y="4048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г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580063" y="4048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900113" y="12684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3081" name="Rectangle 14"/>
          <p:cNvSpPr>
            <a:spLocks noChangeArrowheads="1"/>
          </p:cNvSpPr>
          <p:nvPr/>
        </p:nvSpPr>
        <p:spPr bwMode="auto">
          <a:xfrm>
            <a:off x="1835150" y="12684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д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900113" y="21336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3083" name="Rectangle 16"/>
          <p:cNvSpPr>
            <a:spLocks noChangeArrowheads="1"/>
          </p:cNvSpPr>
          <p:nvPr/>
        </p:nvSpPr>
        <p:spPr bwMode="auto">
          <a:xfrm>
            <a:off x="2771775" y="12684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3708400" y="12684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4643438" y="12684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1835150" y="21336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3087" name="Rectangle 20"/>
          <p:cNvSpPr>
            <a:spLocks noChangeArrowheads="1"/>
          </p:cNvSpPr>
          <p:nvPr/>
        </p:nvSpPr>
        <p:spPr bwMode="auto">
          <a:xfrm>
            <a:off x="2771775" y="21336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б</a:t>
            </a:r>
          </a:p>
        </p:txBody>
      </p:sp>
      <p:sp>
        <p:nvSpPr>
          <p:cNvPr id="3088" name="Rectangle 21"/>
          <p:cNvSpPr>
            <a:spLocks noChangeArrowheads="1"/>
          </p:cNvSpPr>
          <p:nvPr/>
        </p:nvSpPr>
        <p:spPr bwMode="auto">
          <a:xfrm>
            <a:off x="900112" y="3068638"/>
            <a:ext cx="942969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5580063" y="21336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3090" name="Rectangle 23"/>
          <p:cNvSpPr>
            <a:spLocks noChangeArrowheads="1"/>
          </p:cNvSpPr>
          <p:nvPr/>
        </p:nvSpPr>
        <p:spPr bwMode="auto">
          <a:xfrm>
            <a:off x="4643438" y="21336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3708400" y="21336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1835150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3093" name="Rectangle 26"/>
          <p:cNvSpPr>
            <a:spLocks noChangeArrowheads="1"/>
          </p:cNvSpPr>
          <p:nvPr/>
        </p:nvSpPr>
        <p:spPr bwMode="auto">
          <a:xfrm>
            <a:off x="900113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400" b="1"/>
              <a:t>Р</a:t>
            </a: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4643437" y="3068638"/>
            <a:ext cx="942969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3708399" y="3068638"/>
            <a:ext cx="942969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3096" name="Rectangle 29"/>
          <p:cNvSpPr>
            <a:spLocks noChangeArrowheads="1"/>
          </p:cNvSpPr>
          <p:nvPr/>
        </p:nvSpPr>
        <p:spPr bwMode="auto">
          <a:xfrm>
            <a:off x="2771774" y="3068638"/>
            <a:ext cx="942969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1835149" y="3068638"/>
            <a:ext cx="942969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3098" name="Rectangle 31"/>
          <p:cNvSpPr>
            <a:spLocks noChangeArrowheads="1"/>
          </p:cNvSpPr>
          <p:nvPr/>
        </p:nvSpPr>
        <p:spPr bwMode="auto">
          <a:xfrm>
            <a:off x="2771775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3708400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 dirty="0">
                <a:solidFill>
                  <a:srgbClr val="00CC00"/>
                </a:solidFill>
              </a:rPr>
              <a:t>с</a:t>
            </a: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4643438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и</a:t>
            </a:r>
          </a:p>
        </p:txBody>
      </p:sp>
      <p:sp>
        <p:nvSpPr>
          <p:cNvPr id="3101" name="Rectangle 34"/>
          <p:cNvSpPr>
            <a:spLocks noChangeArrowheads="1"/>
          </p:cNvSpPr>
          <p:nvPr/>
        </p:nvSpPr>
        <p:spPr bwMode="auto">
          <a:xfrm>
            <a:off x="5580063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я</a:t>
            </a:r>
          </a:p>
        </p:txBody>
      </p:sp>
      <p:sp>
        <p:nvSpPr>
          <p:cNvPr id="3102" name="Rectangle 35"/>
          <p:cNvSpPr>
            <a:spLocks noChangeArrowheads="1"/>
          </p:cNvSpPr>
          <p:nvPr/>
        </p:nvSpPr>
        <p:spPr bwMode="auto">
          <a:xfrm>
            <a:off x="5580063" y="48688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3103" name="Rectangle 36"/>
          <p:cNvSpPr>
            <a:spLocks noChangeArrowheads="1"/>
          </p:cNvSpPr>
          <p:nvPr/>
        </p:nvSpPr>
        <p:spPr bwMode="auto">
          <a:xfrm>
            <a:off x="900113" y="57340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д</a:t>
            </a: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4643438" y="48688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3105" name="Rectangle 38"/>
          <p:cNvSpPr>
            <a:spLocks noChangeArrowheads="1"/>
          </p:cNvSpPr>
          <p:nvPr/>
        </p:nvSpPr>
        <p:spPr bwMode="auto">
          <a:xfrm>
            <a:off x="3708400" y="48688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я</a:t>
            </a:r>
          </a:p>
        </p:txBody>
      </p:sp>
      <p:sp>
        <p:nvSpPr>
          <p:cNvPr id="3106" name="Rectangle 39"/>
          <p:cNvSpPr>
            <a:spLocks noChangeArrowheads="1"/>
          </p:cNvSpPr>
          <p:nvPr/>
        </p:nvSpPr>
        <p:spPr bwMode="auto">
          <a:xfrm>
            <a:off x="2771775" y="48688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б</a:t>
            </a: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1835150" y="48688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3108" name="Rectangle 41"/>
          <p:cNvSpPr>
            <a:spLocks noChangeArrowheads="1"/>
          </p:cNvSpPr>
          <p:nvPr/>
        </p:nvSpPr>
        <p:spPr bwMode="auto">
          <a:xfrm>
            <a:off x="900113" y="48688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3109" name="Rectangle 42"/>
          <p:cNvSpPr>
            <a:spLocks noChangeArrowheads="1"/>
          </p:cNvSpPr>
          <p:nvPr/>
        </p:nvSpPr>
        <p:spPr bwMode="auto">
          <a:xfrm>
            <a:off x="5580063" y="57340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3110" name="Rectangle 43"/>
          <p:cNvSpPr>
            <a:spLocks noChangeArrowheads="1"/>
          </p:cNvSpPr>
          <p:nvPr/>
        </p:nvSpPr>
        <p:spPr bwMode="auto">
          <a:xfrm>
            <a:off x="4643438" y="57340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3111" name="Rectangle 44"/>
          <p:cNvSpPr>
            <a:spLocks noChangeArrowheads="1"/>
          </p:cNvSpPr>
          <p:nvPr/>
        </p:nvSpPr>
        <p:spPr bwMode="auto">
          <a:xfrm>
            <a:off x="3708400" y="57340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е</a:t>
            </a:r>
          </a:p>
        </p:txBody>
      </p:sp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2771775" y="57340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1835150" y="57340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3114" name="Rectangle 47"/>
          <p:cNvSpPr>
            <a:spLocks noChangeArrowheads="1"/>
          </p:cNvSpPr>
          <p:nvPr/>
        </p:nvSpPr>
        <p:spPr bwMode="auto">
          <a:xfrm>
            <a:off x="6516688" y="57340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89" grpId="0" animBg="1"/>
      <p:bldP spid="3091" grpId="0" animBg="1"/>
      <p:bldP spid="3097" grpId="0" animBg="1"/>
      <p:bldP spid="3099" grpId="0" animBg="1"/>
      <p:bldP spid="3100" grpId="0" animBg="1"/>
      <p:bldP spid="3104" grpId="0" animBg="1"/>
      <p:bldP spid="3112" grpId="0" animBg="1"/>
      <p:bldP spid="31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15</a:t>
            </a:r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960438" y="657225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1609725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21509" name="TextBox 54"/>
          <p:cNvSpPr txBox="1">
            <a:spLocks noChangeArrowheads="1"/>
          </p:cNvSpPr>
          <p:nvPr/>
        </p:nvSpPr>
        <p:spPr bwMode="auto">
          <a:xfrm>
            <a:off x="2278063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1510" name="TextBox 55"/>
          <p:cNvSpPr txBox="1">
            <a:spLocks noChangeArrowheads="1"/>
          </p:cNvSpPr>
          <p:nvPr/>
        </p:nvSpPr>
        <p:spPr bwMode="auto">
          <a:xfrm>
            <a:off x="2905125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ж</a:t>
            </a:r>
          </a:p>
        </p:txBody>
      </p:sp>
      <p:sp>
        <p:nvSpPr>
          <p:cNvPr id="21511" name="TextBox 56"/>
          <p:cNvSpPr txBox="1">
            <a:spLocks noChangeArrowheads="1"/>
          </p:cNvSpPr>
          <p:nvPr/>
        </p:nvSpPr>
        <p:spPr bwMode="auto">
          <a:xfrm>
            <a:off x="3562350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21512" name="TextBox 6"/>
          <p:cNvSpPr txBox="1">
            <a:spLocks noChangeArrowheads="1"/>
          </p:cNvSpPr>
          <p:nvPr/>
        </p:nvSpPr>
        <p:spPr bwMode="auto">
          <a:xfrm>
            <a:off x="941388" y="1484313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м</a:t>
            </a:r>
          </a:p>
        </p:txBody>
      </p:sp>
      <p:sp>
        <p:nvSpPr>
          <p:cNvPr id="21513" name="TextBox 8"/>
          <p:cNvSpPr txBox="1">
            <a:spLocks noChangeArrowheads="1"/>
          </p:cNvSpPr>
          <p:nvPr/>
        </p:nvSpPr>
        <p:spPr bwMode="auto">
          <a:xfrm>
            <a:off x="2238375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9466" name="TextBox 54"/>
          <p:cNvSpPr txBox="1">
            <a:spLocks noChangeArrowheads="1"/>
          </p:cNvSpPr>
          <p:nvPr/>
        </p:nvSpPr>
        <p:spPr bwMode="auto">
          <a:xfrm>
            <a:off x="2898775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21515" name="TextBox 55"/>
          <p:cNvSpPr txBox="1">
            <a:spLocks noChangeArrowheads="1"/>
          </p:cNvSpPr>
          <p:nvPr/>
        </p:nvSpPr>
        <p:spPr bwMode="auto">
          <a:xfrm>
            <a:off x="3562350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ц</a:t>
            </a:r>
          </a:p>
        </p:txBody>
      </p:sp>
      <p:sp>
        <p:nvSpPr>
          <p:cNvPr id="21516" name="TextBox 71"/>
          <p:cNvSpPr txBox="1">
            <a:spLocks noChangeArrowheads="1"/>
          </p:cNvSpPr>
          <p:nvPr/>
        </p:nvSpPr>
        <p:spPr bwMode="auto">
          <a:xfrm>
            <a:off x="1590675" y="14843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1517" name="TextBox 78"/>
          <p:cNvSpPr txBox="1">
            <a:spLocks noChangeArrowheads="1"/>
          </p:cNvSpPr>
          <p:nvPr/>
        </p:nvSpPr>
        <p:spPr bwMode="auto">
          <a:xfrm>
            <a:off x="3611563" y="22780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21518" name="TextBox 91"/>
          <p:cNvSpPr txBox="1">
            <a:spLocks noChangeArrowheads="1"/>
          </p:cNvSpPr>
          <p:nvPr/>
        </p:nvSpPr>
        <p:spPr bwMode="auto">
          <a:xfrm>
            <a:off x="938213" y="2278063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п</a:t>
            </a:r>
          </a:p>
        </p:txBody>
      </p:sp>
      <p:sp>
        <p:nvSpPr>
          <p:cNvPr id="21519" name="TextBox 96"/>
          <p:cNvSpPr txBox="1">
            <a:spLocks noChangeArrowheads="1"/>
          </p:cNvSpPr>
          <p:nvPr/>
        </p:nvSpPr>
        <p:spPr bwMode="auto">
          <a:xfrm>
            <a:off x="2312988" y="22812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9475" name="TextBox 102"/>
          <p:cNvSpPr txBox="1">
            <a:spLocks noChangeArrowheads="1"/>
          </p:cNvSpPr>
          <p:nvPr/>
        </p:nvSpPr>
        <p:spPr bwMode="auto">
          <a:xfrm>
            <a:off x="1631950" y="228123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1521" name="TextBox 103"/>
          <p:cNvSpPr txBox="1">
            <a:spLocks noChangeArrowheads="1"/>
          </p:cNvSpPr>
          <p:nvPr/>
        </p:nvSpPr>
        <p:spPr bwMode="auto">
          <a:xfrm>
            <a:off x="2974975" y="2281238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у</a:t>
            </a:r>
          </a:p>
        </p:txBody>
      </p:sp>
      <p:sp>
        <p:nvSpPr>
          <p:cNvPr id="21522" name="TextBox 125"/>
          <p:cNvSpPr txBox="1">
            <a:spLocks noChangeArrowheads="1"/>
          </p:cNvSpPr>
          <p:nvPr/>
        </p:nvSpPr>
        <p:spPr bwMode="auto">
          <a:xfrm>
            <a:off x="4265613" y="22780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1523" name="TextBox 6"/>
          <p:cNvSpPr txBox="1">
            <a:spLocks noChangeArrowheads="1"/>
          </p:cNvSpPr>
          <p:nvPr/>
        </p:nvSpPr>
        <p:spPr bwMode="auto">
          <a:xfrm>
            <a:off x="960438" y="3059113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19479" name="TextBox 22"/>
          <p:cNvSpPr txBox="1">
            <a:spLocks noChangeArrowheads="1"/>
          </p:cNvSpPr>
          <p:nvPr/>
        </p:nvSpPr>
        <p:spPr bwMode="auto">
          <a:xfrm>
            <a:off x="1609725" y="30591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9480" name="TextBox 54"/>
          <p:cNvSpPr txBox="1">
            <a:spLocks noChangeArrowheads="1"/>
          </p:cNvSpPr>
          <p:nvPr/>
        </p:nvSpPr>
        <p:spPr bwMode="auto">
          <a:xfrm>
            <a:off x="2278063" y="30591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dirty="0" smtClean="0">
                <a:solidFill>
                  <a:schemeClr val="accent6"/>
                </a:solidFill>
              </a:rPr>
              <a:t>с</a:t>
            </a:r>
          </a:p>
        </p:txBody>
      </p:sp>
      <p:sp>
        <p:nvSpPr>
          <p:cNvPr id="19481" name="TextBox 55"/>
          <p:cNvSpPr txBox="1">
            <a:spLocks noChangeArrowheads="1"/>
          </p:cNvSpPr>
          <p:nvPr/>
        </p:nvSpPr>
        <p:spPr bwMode="auto">
          <a:xfrm>
            <a:off x="2905125" y="30591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dirty="0" smtClean="0">
                <a:solidFill>
                  <a:srgbClr val="00CC00"/>
                </a:solidFill>
              </a:rPr>
              <a:t>с</a:t>
            </a:r>
          </a:p>
        </p:txBody>
      </p:sp>
      <p:sp>
        <p:nvSpPr>
          <p:cNvPr id="21527" name="TextBox 56"/>
          <p:cNvSpPr txBox="1">
            <a:spLocks noChangeArrowheads="1"/>
          </p:cNvSpPr>
          <p:nvPr/>
        </p:nvSpPr>
        <p:spPr bwMode="auto">
          <a:xfrm>
            <a:off x="3521075" y="30591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21528" name="TextBox 71"/>
          <p:cNvSpPr txBox="1">
            <a:spLocks noChangeArrowheads="1"/>
          </p:cNvSpPr>
          <p:nvPr/>
        </p:nvSpPr>
        <p:spPr bwMode="auto">
          <a:xfrm>
            <a:off x="4154488" y="30591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я</a:t>
            </a:r>
          </a:p>
        </p:txBody>
      </p:sp>
      <p:sp>
        <p:nvSpPr>
          <p:cNvPr id="21529" name="TextBox 125"/>
          <p:cNvSpPr txBox="1">
            <a:spLocks noChangeArrowheads="1"/>
          </p:cNvSpPr>
          <p:nvPr/>
        </p:nvSpPr>
        <p:spPr bwMode="auto">
          <a:xfrm>
            <a:off x="4259263" y="380841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1530" name="TextBox 99"/>
          <p:cNvSpPr txBox="1">
            <a:spLocks noChangeArrowheads="1"/>
          </p:cNvSpPr>
          <p:nvPr/>
        </p:nvSpPr>
        <p:spPr bwMode="auto">
          <a:xfrm>
            <a:off x="942975" y="3802063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1531" name="TextBox 100"/>
          <p:cNvSpPr txBox="1">
            <a:spLocks noChangeArrowheads="1"/>
          </p:cNvSpPr>
          <p:nvPr/>
        </p:nvSpPr>
        <p:spPr bwMode="auto">
          <a:xfrm>
            <a:off x="2262188" y="38068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21532" name="TextBox 33"/>
          <p:cNvSpPr txBox="1">
            <a:spLocks noChangeArrowheads="1"/>
          </p:cNvSpPr>
          <p:nvPr/>
        </p:nvSpPr>
        <p:spPr bwMode="auto">
          <a:xfrm>
            <a:off x="1614488" y="3800475"/>
            <a:ext cx="647700" cy="70961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35" name="TextBox 105"/>
          <p:cNvSpPr txBox="1">
            <a:spLocks noChangeArrowheads="1"/>
          </p:cNvSpPr>
          <p:nvPr/>
        </p:nvSpPr>
        <p:spPr bwMode="auto">
          <a:xfrm>
            <a:off x="3579813" y="3808413"/>
            <a:ext cx="647700" cy="706437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/>
              <a:t>н</a:t>
            </a:r>
          </a:p>
        </p:txBody>
      </p:sp>
      <p:sp>
        <p:nvSpPr>
          <p:cNvPr id="19492" name="TextBox 106"/>
          <p:cNvSpPr txBox="1">
            <a:spLocks noChangeArrowheads="1"/>
          </p:cNvSpPr>
          <p:nvPr/>
        </p:nvSpPr>
        <p:spPr bwMode="auto">
          <a:xfrm>
            <a:off x="2913063" y="3806825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9493" name="TextBox 125"/>
          <p:cNvSpPr txBox="1">
            <a:spLocks noChangeArrowheads="1"/>
          </p:cNvSpPr>
          <p:nvPr/>
        </p:nvSpPr>
        <p:spPr bwMode="auto">
          <a:xfrm>
            <a:off x="4217988" y="46116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1536" name="TextBox 135"/>
          <p:cNvSpPr txBox="1">
            <a:spLocks noChangeArrowheads="1"/>
          </p:cNvSpPr>
          <p:nvPr/>
        </p:nvSpPr>
        <p:spPr bwMode="auto">
          <a:xfrm>
            <a:off x="4872038" y="46116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21537" name="TextBox 71"/>
          <p:cNvSpPr txBox="1">
            <a:spLocks noChangeArrowheads="1"/>
          </p:cNvSpPr>
          <p:nvPr/>
        </p:nvSpPr>
        <p:spPr bwMode="auto">
          <a:xfrm>
            <a:off x="5018088" y="5376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ь</a:t>
            </a:r>
          </a:p>
        </p:txBody>
      </p:sp>
      <p:sp>
        <p:nvSpPr>
          <p:cNvPr id="21538" name="TextBox 97"/>
          <p:cNvSpPr txBox="1">
            <a:spLocks noChangeArrowheads="1"/>
          </p:cNvSpPr>
          <p:nvPr/>
        </p:nvSpPr>
        <p:spPr bwMode="auto">
          <a:xfrm>
            <a:off x="4348163" y="5376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21539" name="TextBox 99"/>
          <p:cNvSpPr txBox="1">
            <a:spLocks noChangeArrowheads="1"/>
          </p:cNvSpPr>
          <p:nvPr/>
        </p:nvSpPr>
        <p:spPr bwMode="auto">
          <a:xfrm>
            <a:off x="901700" y="4606925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1540" name="TextBox 100"/>
          <p:cNvSpPr txBox="1">
            <a:spLocks noChangeArrowheads="1"/>
          </p:cNvSpPr>
          <p:nvPr/>
        </p:nvSpPr>
        <p:spPr bwMode="auto">
          <a:xfrm>
            <a:off x="2220913" y="4611688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573213" y="4605338"/>
            <a:ext cx="647700" cy="70961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44" name="TextBox 105"/>
          <p:cNvSpPr txBox="1">
            <a:spLocks noChangeArrowheads="1"/>
          </p:cNvSpPr>
          <p:nvPr/>
        </p:nvSpPr>
        <p:spPr bwMode="auto">
          <a:xfrm>
            <a:off x="3538538" y="4611688"/>
            <a:ext cx="647700" cy="706437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/>
              <a:t>н</a:t>
            </a:r>
          </a:p>
        </p:txBody>
      </p:sp>
      <p:sp>
        <p:nvSpPr>
          <p:cNvPr id="21543" name="TextBox 106"/>
          <p:cNvSpPr txBox="1">
            <a:spLocks noChangeArrowheads="1"/>
          </p:cNvSpPr>
          <p:nvPr/>
        </p:nvSpPr>
        <p:spPr bwMode="auto">
          <a:xfrm>
            <a:off x="2871788" y="4611688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у</a:t>
            </a:r>
          </a:p>
        </p:txBody>
      </p:sp>
      <p:sp>
        <p:nvSpPr>
          <p:cNvPr id="21544" name="TextBox 78"/>
          <p:cNvSpPr txBox="1">
            <a:spLocks noChangeArrowheads="1"/>
          </p:cNvSpPr>
          <p:nvPr/>
        </p:nvSpPr>
        <p:spPr bwMode="auto">
          <a:xfrm>
            <a:off x="3678238" y="5376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1545" name="TextBox 91"/>
          <p:cNvSpPr txBox="1">
            <a:spLocks noChangeArrowheads="1"/>
          </p:cNvSpPr>
          <p:nvPr/>
        </p:nvSpPr>
        <p:spPr bwMode="auto">
          <a:xfrm>
            <a:off x="952500" y="5373688"/>
            <a:ext cx="649288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ф</a:t>
            </a:r>
          </a:p>
        </p:txBody>
      </p:sp>
      <p:sp>
        <p:nvSpPr>
          <p:cNvPr id="21546" name="TextBox 96"/>
          <p:cNvSpPr txBox="1">
            <a:spLocks noChangeArrowheads="1"/>
          </p:cNvSpPr>
          <p:nvPr/>
        </p:nvSpPr>
        <p:spPr bwMode="auto">
          <a:xfrm>
            <a:off x="2327275" y="5376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19505" name="TextBox 53"/>
          <p:cNvSpPr txBox="1">
            <a:spLocks noChangeArrowheads="1"/>
          </p:cNvSpPr>
          <p:nvPr/>
        </p:nvSpPr>
        <p:spPr bwMode="auto">
          <a:xfrm>
            <a:off x="1646238" y="5376863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1548" name="TextBox 54"/>
          <p:cNvSpPr txBox="1">
            <a:spLocks noChangeArrowheads="1"/>
          </p:cNvSpPr>
          <p:nvPr/>
        </p:nvSpPr>
        <p:spPr bwMode="auto">
          <a:xfrm>
            <a:off x="2989263" y="5376863"/>
            <a:ext cx="649287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1549" name="TextBox 56"/>
          <p:cNvSpPr txBox="1">
            <a:spLocks noChangeArrowheads="1"/>
          </p:cNvSpPr>
          <p:nvPr/>
        </p:nvSpPr>
        <p:spPr bwMode="auto">
          <a:xfrm>
            <a:off x="4227513" y="657225"/>
            <a:ext cx="647700" cy="70802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6" grpId="0" animBg="1"/>
      <p:bldP spid="19475" grpId="0" animBg="1"/>
      <p:bldP spid="19479" grpId="0" animBg="1"/>
      <p:bldP spid="19492" grpId="0" animBg="1"/>
      <p:bldP spid="19493" grpId="0" animBg="1"/>
      <p:bldP spid="43" grpId="0" animBg="1"/>
      <p:bldP spid="1950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420888"/>
            <a:ext cx="6480720" cy="1631216"/>
          </a:xfrm>
          <a:prstGeom prst="rect">
            <a:avLst/>
          </a:prstGeom>
          <a:noFill/>
          <a:ln>
            <a:noFill/>
          </a:ln>
          <a:effectLst>
            <a:glow rad="101600">
              <a:srgbClr val="FFC000">
                <a:alpha val="40000"/>
              </a:srgb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isometricOffAxis1Right"/>
            <a:lightRig rig="threePt" dir="t"/>
          </a:scene3d>
        </p:spPr>
        <p:txBody>
          <a:bodyPr>
            <a:spAutoFit/>
          </a:bodyPr>
          <a:lstStyle/>
          <a:p>
            <a:pPr>
              <a:defRPr/>
            </a:pPr>
            <a:r>
              <a:rPr lang="ru-RU" sz="10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6"/>
          <p:cNvSpPr txBox="1">
            <a:spLocks noChangeArrowheads="1"/>
          </p:cNvSpPr>
          <p:nvPr/>
        </p:nvSpPr>
        <p:spPr bwMode="auto">
          <a:xfrm>
            <a:off x="2871788" y="690563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21075" y="6905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3556" name="TextBox 54"/>
          <p:cNvSpPr txBox="1">
            <a:spLocks noChangeArrowheads="1"/>
          </p:cNvSpPr>
          <p:nvPr/>
        </p:nvSpPr>
        <p:spPr bwMode="auto">
          <a:xfrm>
            <a:off x="4189413" y="6905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23557" name="TextBox 55"/>
          <p:cNvSpPr txBox="1">
            <a:spLocks noChangeArrowheads="1"/>
          </p:cNvSpPr>
          <p:nvPr/>
        </p:nvSpPr>
        <p:spPr bwMode="auto">
          <a:xfrm>
            <a:off x="4816475" y="6905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3558" name="TextBox 56"/>
          <p:cNvSpPr txBox="1">
            <a:spLocks noChangeArrowheads="1"/>
          </p:cNvSpPr>
          <p:nvPr/>
        </p:nvSpPr>
        <p:spPr bwMode="auto">
          <a:xfrm>
            <a:off x="5473700" y="6905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2852738" y="151765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м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4149725" y="15176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23561" name="TextBox 54"/>
          <p:cNvSpPr txBox="1">
            <a:spLocks noChangeArrowheads="1"/>
          </p:cNvSpPr>
          <p:nvPr/>
        </p:nvSpPr>
        <p:spPr bwMode="auto">
          <a:xfrm>
            <a:off x="4810125" y="15176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23562" name="TextBox 55"/>
          <p:cNvSpPr txBox="1">
            <a:spLocks noChangeArrowheads="1"/>
          </p:cNvSpPr>
          <p:nvPr/>
        </p:nvSpPr>
        <p:spPr bwMode="auto">
          <a:xfrm>
            <a:off x="5473700" y="15176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3563" name="TextBox 56"/>
          <p:cNvSpPr txBox="1">
            <a:spLocks noChangeArrowheads="1"/>
          </p:cNvSpPr>
          <p:nvPr/>
        </p:nvSpPr>
        <p:spPr bwMode="auto">
          <a:xfrm>
            <a:off x="6110288" y="15176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14" name="TextBox 71"/>
          <p:cNvSpPr txBox="1">
            <a:spLocks noChangeArrowheads="1"/>
          </p:cNvSpPr>
          <p:nvPr/>
        </p:nvSpPr>
        <p:spPr bwMode="auto">
          <a:xfrm>
            <a:off x="3502025" y="15176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5" name="TextBox 78"/>
          <p:cNvSpPr txBox="1">
            <a:spLocks noChangeArrowheads="1"/>
          </p:cNvSpPr>
          <p:nvPr/>
        </p:nvSpPr>
        <p:spPr bwMode="auto">
          <a:xfrm>
            <a:off x="5522913" y="23114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3566" name="TextBox 91"/>
          <p:cNvSpPr txBox="1">
            <a:spLocks noChangeArrowheads="1"/>
          </p:cNvSpPr>
          <p:nvPr/>
        </p:nvSpPr>
        <p:spPr bwMode="auto">
          <a:xfrm>
            <a:off x="2849563" y="231140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23567" name="TextBox 96"/>
          <p:cNvSpPr txBox="1">
            <a:spLocks noChangeArrowheads="1"/>
          </p:cNvSpPr>
          <p:nvPr/>
        </p:nvSpPr>
        <p:spPr bwMode="auto">
          <a:xfrm>
            <a:off x="4224338" y="23145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3568" name="TextBox 102"/>
          <p:cNvSpPr txBox="1">
            <a:spLocks noChangeArrowheads="1"/>
          </p:cNvSpPr>
          <p:nvPr/>
        </p:nvSpPr>
        <p:spPr bwMode="auto">
          <a:xfrm>
            <a:off x="3543300" y="23145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23569" name="TextBox 103"/>
          <p:cNvSpPr txBox="1">
            <a:spLocks noChangeArrowheads="1"/>
          </p:cNvSpPr>
          <p:nvPr/>
        </p:nvSpPr>
        <p:spPr bwMode="auto">
          <a:xfrm>
            <a:off x="4886325" y="231457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3570" name="TextBox 125"/>
          <p:cNvSpPr txBox="1">
            <a:spLocks noChangeArrowheads="1"/>
          </p:cNvSpPr>
          <p:nvPr/>
        </p:nvSpPr>
        <p:spPr bwMode="auto">
          <a:xfrm>
            <a:off x="6176963" y="23114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23571" name="TextBox 6"/>
          <p:cNvSpPr txBox="1">
            <a:spLocks noChangeArrowheads="1"/>
          </p:cNvSpPr>
          <p:nvPr/>
        </p:nvSpPr>
        <p:spPr bwMode="auto">
          <a:xfrm>
            <a:off x="2871788" y="309245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п</a:t>
            </a:r>
          </a:p>
        </p:txBody>
      </p:sp>
      <p:sp>
        <p:nvSpPr>
          <p:cNvPr id="22" name="TextBox 22"/>
          <p:cNvSpPr txBox="1">
            <a:spLocks noChangeArrowheads="1"/>
          </p:cNvSpPr>
          <p:nvPr/>
        </p:nvSpPr>
        <p:spPr bwMode="auto">
          <a:xfrm>
            <a:off x="3521075" y="30924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3573" name="TextBox 54"/>
          <p:cNvSpPr txBox="1">
            <a:spLocks noChangeArrowheads="1"/>
          </p:cNvSpPr>
          <p:nvPr/>
        </p:nvSpPr>
        <p:spPr bwMode="auto">
          <a:xfrm>
            <a:off x="4189413" y="30924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3574" name="TextBox 55"/>
          <p:cNvSpPr txBox="1">
            <a:spLocks noChangeArrowheads="1"/>
          </p:cNvSpPr>
          <p:nvPr/>
        </p:nvSpPr>
        <p:spPr bwMode="auto">
          <a:xfrm>
            <a:off x="4816475" y="30924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23575" name="TextBox 56"/>
          <p:cNvSpPr txBox="1">
            <a:spLocks noChangeArrowheads="1"/>
          </p:cNvSpPr>
          <p:nvPr/>
        </p:nvSpPr>
        <p:spPr bwMode="auto">
          <a:xfrm>
            <a:off x="5432425" y="30924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г</a:t>
            </a:r>
          </a:p>
        </p:txBody>
      </p:sp>
      <p:sp>
        <p:nvSpPr>
          <p:cNvPr id="23576" name="TextBox 99"/>
          <p:cNvSpPr txBox="1">
            <a:spLocks noChangeArrowheads="1"/>
          </p:cNvSpPr>
          <p:nvPr/>
        </p:nvSpPr>
        <p:spPr bwMode="auto">
          <a:xfrm>
            <a:off x="2854325" y="383540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п</a:t>
            </a:r>
          </a:p>
        </p:txBody>
      </p:sp>
      <p:sp>
        <p:nvSpPr>
          <p:cNvPr id="23577" name="TextBox 100"/>
          <p:cNvSpPr txBox="1">
            <a:spLocks noChangeArrowheads="1"/>
          </p:cNvSpPr>
          <p:nvPr/>
        </p:nvSpPr>
        <p:spPr bwMode="auto">
          <a:xfrm>
            <a:off x="4173538" y="38401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525838" y="3833813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5491163" y="3841750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/>
              <a:t>к</a:t>
            </a:r>
          </a:p>
        </p:txBody>
      </p:sp>
      <p:sp>
        <p:nvSpPr>
          <p:cNvPr id="23580" name="TextBox 106"/>
          <p:cNvSpPr txBox="1">
            <a:spLocks noChangeArrowheads="1"/>
          </p:cNvSpPr>
          <p:nvPr/>
        </p:nvSpPr>
        <p:spPr bwMode="auto">
          <a:xfrm>
            <a:off x="4824413" y="3840163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23581" name="TextBox 99"/>
          <p:cNvSpPr txBox="1">
            <a:spLocks noChangeArrowheads="1"/>
          </p:cNvSpPr>
          <p:nvPr/>
        </p:nvSpPr>
        <p:spPr bwMode="auto">
          <a:xfrm>
            <a:off x="2854325" y="464502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б</a:t>
            </a:r>
          </a:p>
        </p:txBody>
      </p:sp>
      <p:sp>
        <p:nvSpPr>
          <p:cNvPr id="23582" name="TextBox 100"/>
          <p:cNvSpPr txBox="1">
            <a:spLocks noChangeArrowheads="1"/>
          </p:cNvSpPr>
          <p:nvPr/>
        </p:nvSpPr>
        <p:spPr bwMode="auto">
          <a:xfrm>
            <a:off x="4132263" y="46450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484563" y="4638675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5449888" y="4645025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/>
              <a:t>т</a:t>
            </a:r>
          </a:p>
        </p:txBody>
      </p:sp>
      <p:sp>
        <p:nvSpPr>
          <p:cNvPr id="23585" name="TextBox 106"/>
          <p:cNvSpPr txBox="1">
            <a:spLocks noChangeArrowheads="1"/>
          </p:cNvSpPr>
          <p:nvPr/>
        </p:nvSpPr>
        <p:spPr bwMode="auto">
          <a:xfrm>
            <a:off x="4783138" y="464502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3586" name="TextBox 78"/>
          <p:cNvSpPr txBox="1">
            <a:spLocks noChangeArrowheads="1"/>
          </p:cNvSpPr>
          <p:nvPr/>
        </p:nvSpPr>
        <p:spPr bwMode="auto">
          <a:xfrm>
            <a:off x="5589588" y="54102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3587" name="TextBox 91"/>
          <p:cNvSpPr txBox="1">
            <a:spLocks noChangeArrowheads="1"/>
          </p:cNvSpPr>
          <p:nvPr/>
        </p:nvSpPr>
        <p:spPr bwMode="auto">
          <a:xfrm>
            <a:off x="2863850" y="540702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23588" name="TextBox 96"/>
          <p:cNvSpPr txBox="1">
            <a:spLocks noChangeArrowheads="1"/>
          </p:cNvSpPr>
          <p:nvPr/>
        </p:nvSpPr>
        <p:spPr bwMode="auto">
          <a:xfrm>
            <a:off x="4238625" y="54102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з</a:t>
            </a:r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3557588" y="54102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3590" name="TextBox 54"/>
          <p:cNvSpPr txBox="1">
            <a:spLocks noChangeArrowheads="1"/>
          </p:cNvSpPr>
          <p:nvPr/>
        </p:nvSpPr>
        <p:spPr bwMode="auto">
          <a:xfrm>
            <a:off x="4900613" y="541020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23591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1</a:t>
            </a:r>
          </a:p>
        </p:txBody>
      </p:sp>
      <p:sp>
        <p:nvSpPr>
          <p:cNvPr id="23592" name="TextBox 56"/>
          <p:cNvSpPr txBox="1">
            <a:spLocks noChangeArrowheads="1"/>
          </p:cNvSpPr>
          <p:nvPr/>
        </p:nvSpPr>
        <p:spPr bwMode="auto">
          <a:xfrm>
            <a:off x="6122988" y="690563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22" grpId="0" animBg="1"/>
      <p:bldP spid="33" grpId="0" animBg="1"/>
      <p:bldP spid="42" grpId="0" animBg="1"/>
      <p:bldP spid="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1411288" y="68738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2060575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728913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4581" name="TextBox 55"/>
          <p:cNvSpPr txBox="1">
            <a:spLocks noChangeArrowheads="1"/>
          </p:cNvSpPr>
          <p:nvPr/>
        </p:nvSpPr>
        <p:spPr bwMode="auto">
          <a:xfrm>
            <a:off x="3355975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4582" name="TextBox 56"/>
          <p:cNvSpPr txBox="1">
            <a:spLocks noChangeArrowheads="1"/>
          </p:cNvSpPr>
          <p:nvPr/>
        </p:nvSpPr>
        <p:spPr bwMode="auto">
          <a:xfrm>
            <a:off x="4013200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1392238" y="151447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м</a:t>
            </a: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2689225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4585" name="TextBox 54"/>
          <p:cNvSpPr txBox="1">
            <a:spLocks noChangeArrowheads="1"/>
          </p:cNvSpPr>
          <p:nvPr/>
        </p:nvSpPr>
        <p:spPr bwMode="auto">
          <a:xfrm>
            <a:off x="3349625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24586" name="TextBox 55"/>
          <p:cNvSpPr txBox="1">
            <a:spLocks noChangeArrowheads="1"/>
          </p:cNvSpPr>
          <p:nvPr/>
        </p:nvSpPr>
        <p:spPr bwMode="auto">
          <a:xfrm>
            <a:off x="4013200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24587" name="TextBox 56"/>
          <p:cNvSpPr txBox="1">
            <a:spLocks noChangeArrowheads="1"/>
          </p:cNvSpPr>
          <p:nvPr/>
        </p:nvSpPr>
        <p:spPr bwMode="auto">
          <a:xfrm>
            <a:off x="4649788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14" name="TextBox 71"/>
          <p:cNvSpPr txBox="1">
            <a:spLocks noChangeArrowheads="1"/>
          </p:cNvSpPr>
          <p:nvPr/>
        </p:nvSpPr>
        <p:spPr bwMode="auto">
          <a:xfrm>
            <a:off x="2041525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4589" name="TextBox 78"/>
          <p:cNvSpPr txBox="1">
            <a:spLocks noChangeArrowheads="1"/>
          </p:cNvSpPr>
          <p:nvPr/>
        </p:nvSpPr>
        <p:spPr bwMode="auto">
          <a:xfrm>
            <a:off x="4062413" y="23082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4590" name="TextBox 91"/>
          <p:cNvSpPr txBox="1">
            <a:spLocks noChangeArrowheads="1"/>
          </p:cNvSpPr>
          <p:nvPr/>
        </p:nvSpPr>
        <p:spPr bwMode="auto">
          <a:xfrm>
            <a:off x="1389063" y="230822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г</a:t>
            </a:r>
          </a:p>
        </p:txBody>
      </p:sp>
      <p:sp>
        <p:nvSpPr>
          <p:cNvPr id="24591" name="TextBox 96"/>
          <p:cNvSpPr txBox="1">
            <a:spLocks noChangeArrowheads="1"/>
          </p:cNvSpPr>
          <p:nvPr/>
        </p:nvSpPr>
        <p:spPr bwMode="auto">
          <a:xfrm>
            <a:off x="2763838" y="23114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г</a:t>
            </a:r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2082800" y="23114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425825" y="231140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4594" name="TextBox 125"/>
          <p:cNvSpPr txBox="1">
            <a:spLocks noChangeArrowheads="1"/>
          </p:cNvSpPr>
          <p:nvPr/>
        </p:nvSpPr>
        <p:spPr bwMode="auto">
          <a:xfrm>
            <a:off x="4716463" y="23082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4595" name="TextBox 6"/>
          <p:cNvSpPr txBox="1">
            <a:spLocks noChangeArrowheads="1"/>
          </p:cNvSpPr>
          <p:nvPr/>
        </p:nvSpPr>
        <p:spPr bwMode="auto">
          <a:xfrm>
            <a:off x="1411288" y="308927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2" name="TextBox 22"/>
          <p:cNvSpPr txBox="1">
            <a:spLocks noChangeArrowheads="1"/>
          </p:cNvSpPr>
          <p:nvPr/>
        </p:nvSpPr>
        <p:spPr bwMode="auto">
          <a:xfrm>
            <a:off x="2060575" y="3089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4597" name="TextBox 54"/>
          <p:cNvSpPr txBox="1">
            <a:spLocks noChangeArrowheads="1"/>
          </p:cNvSpPr>
          <p:nvPr/>
        </p:nvSpPr>
        <p:spPr bwMode="auto">
          <a:xfrm>
            <a:off x="2728913" y="3089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24598" name="TextBox 55"/>
          <p:cNvSpPr txBox="1">
            <a:spLocks noChangeArrowheads="1"/>
          </p:cNvSpPr>
          <p:nvPr/>
        </p:nvSpPr>
        <p:spPr bwMode="auto">
          <a:xfrm>
            <a:off x="3355975" y="3089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24599" name="TextBox 56"/>
          <p:cNvSpPr txBox="1">
            <a:spLocks noChangeArrowheads="1"/>
          </p:cNvSpPr>
          <p:nvPr/>
        </p:nvSpPr>
        <p:spPr bwMode="auto">
          <a:xfrm>
            <a:off x="3971925" y="3089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4600" name="TextBox 99"/>
          <p:cNvSpPr txBox="1">
            <a:spLocks noChangeArrowheads="1"/>
          </p:cNvSpPr>
          <p:nvPr/>
        </p:nvSpPr>
        <p:spPr bwMode="auto">
          <a:xfrm>
            <a:off x="1393825" y="383222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24601" name="TextBox 100"/>
          <p:cNvSpPr txBox="1">
            <a:spLocks noChangeArrowheads="1"/>
          </p:cNvSpPr>
          <p:nvPr/>
        </p:nvSpPr>
        <p:spPr bwMode="auto">
          <a:xfrm>
            <a:off x="2713038" y="38369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4602" name="TextBox 32"/>
          <p:cNvSpPr txBox="1">
            <a:spLocks noChangeArrowheads="1"/>
          </p:cNvSpPr>
          <p:nvPr/>
        </p:nvSpPr>
        <p:spPr bwMode="auto">
          <a:xfrm>
            <a:off x="2065338" y="383063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м</a:t>
            </a: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4030663" y="3838575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/>
              <a:t>т</a:t>
            </a:r>
          </a:p>
        </p:txBody>
      </p:sp>
      <p:sp>
        <p:nvSpPr>
          <p:cNvPr id="24604" name="TextBox 106"/>
          <p:cNvSpPr txBox="1">
            <a:spLocks noChangeArrowheads="1"/>
          </p:cNvSpPr>
          <p:nvPr/>
        </p:nvSpPr>
        <p:spPr bwMode="auto">
          <a:xfrm>
            <a:off x="3363913" y="383698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24605" name="TextBox 99"/>
          <p:cNvSpPr txBox="1">
            <a:spLocks noChangeArrowheads="1"/>
          </p:cNvSpPr>
          <p:nvPr/>
        </p:nvSpPr>
        <p:spPr bwMode="auto">
          <a:xfrm>
            <a:off x="1393825" y="464185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24606" name="TextBox 100"/>
          <p:cNvSpPr txBox="1">
            <a:spLocks noChangeArrowheads="1"/>
          </p:cNvSpPr>
          <p:nvPr/>
        </p:nvSpPr>
        <p:spPr bwMode="auto">
          <a:xfrm>
            <a:off x="2671763" y="46418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2024063" y="464978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п</a:t>
            </a:r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3989388" y="4641850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4609" name="TextBox 106"/>
          <p:cNvSpPr txBox="1">
            <a:spLocks noChangeArrowheads="1"/>
          </p:cNvSpPr>
          <p:nvPr/>
        </p:nvSpPr>
        <p:spPr bwMode="auto">
          <a:xfrm>
            <a:off x="3322638" y="464185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4610" name="TextBox 78"/>
          <p:cNvSpPr txBox="1">
            <a:spLocks noChangeArrowheads="1"/>
          </p:cNvSpPr>
          <p:nvPr/>
        </p:nvSpPr>
        <p:spPr bwMode="auto">
          <a:xfrm>
            <a:off x="4129088" y="54070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х</a:t>
            </a:r>
          </a:p>
        </p:txBody>
      </p:sp>
      <p:sp>
        <p:nvSpPr>
          <p:cNvPr id="24611" name="TextBox 91"/>
          <p:cNvSpPr txBox="1">
            <a:spLocks noChangeArrowheads="1"/>
          </p:cNvSpPr>
          <p:nvPr/>
        </p:nvSpPr>
        <p:spPr bwMode="auto">
          <a:xfrm>
            <a:off x="1403350" y="540385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г</a:t>
            </a:r>
          </a:p>
        </p:txBody>
      </p:sp>
      <p:sp>
        <p:nvSpPr>
          <p:cNvPr id="24612" name="TextBox 96"/>
          <p:cNvSpPr txBox="1">
            <a:spLocks noChangeArrowheads="1"/>
          </p:cNvSpPr>
          <p:nvPr/>
        </p:nvSpPr>
        <p:spPr bwMode="auto">
          <a:xfrm>
            <a:off x="2778125" y="54070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2097088" y="54070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4614" name="TextBox 54"/>
          <p:cNvSpPr txBox="1">
            <a:spLocks noChangeArrowheads="1"/>
          </p:cNvSpPr>
          <p:nvPr/>
        </p:nvSpPr>
        <p:spPr bwMode="auto">
          <a:xfrm>
            <a:off x="3440113" y="540702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24615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2</a:t>
            </a:r>
          </a:p>
        </p:txBody>
      </p:sp>
      <p:sp>
        <p:nvSpPr>
          <p:cNvPr id="24616" name="TextBox 56"/>
          <p:cNvSpPr txBox="1">
            <a:spLocks noChangeArrowheads="1"/>
          </p:cNvSpPr>
          <p:nvPr/>
        </p:nvSpPr>
        <p:spPr bwMode="auto">
          <a:xfrm>
            <a:off x="4662488" y="68738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4617" name="TextBox 78"/>
          <p:cNvSpPr txBox="1">
            <a:spLocks noChangeArrowheads="1"/>
          </p:cNvSpPr>
          <p:nvPr/>
        </p:nvSpPr>
        <p:spPr bwMode="auto">
          <a:xfrm>
            <a:off x="5330825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ь</a:t>
            </a:r>
          </a:p>
        </p:txBody>
      </p:sp>
      <p:sp>
        <p:nvSpPr>
          <p:cNvPr id="24618" name="TextBox 78"/>
          <p:cNvSpPr txBox="1">
            <a:spLocks noChangeArrowheads="1"/>
          </p:cNvSpPr>
          <p:nvPr/>
        </p:nvSpPr>
        <p:spPr bwMode="auto">
          <a:xfrm>
            <a:off x="7350125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й</a:t>
            </a:r>
          </a:p>
        </p:txBody>
      </p:sp>
      <p:sp>
        <p:nvSpPr>
          <p:cNvPr id="24619" name="TextBox 78"/>
          <p:cNvSpPr txBox="1">
            <a:spLocks noChangeArrowheads="1"/>
          </p:cNvSpPr>
          <p:nvPr/>
        </p:nvSpPr>
        <p:spPr bwMode="auto">
          <a:xfrm>
            <a:off x="6683375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ы</a:t>
            </a:r>
          </a:p>
        </p:txBody>
      </p:sp>
      <p:sp>
        <p:nvSpPr>
          <p:cNvPr id="24620" name="TextBox 78"/>
          <p:cNvSpPr txBox="1">
            <a:spLocks noChangeArrowheads="1"/>
          </p:cNvSpPr>
          <p:nvPr/>
        </p:nvSpPr>
        <p:spPr bwMode="auto">
          <a:xfrm>
            <a:off x="6005513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4621" name="TextBox 78"/>
          <p:cNvSpPr txBox="1">
            <a:spLocks noChangeArrowheads="1"/>
          </p:cNvSpPr>
          <p:nvPr/>
        </p:nvSpPr>
        <p:spPr bwMode="auto">
          <a:xfrm>
            <a:off x="5338763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24622" name="TextBox 78"/>
          <p:cNvSpPr txBox="1">
            <a:spLocks noChangeArrowheads="1"/>
          </p:cNvSpPr>
          <p:nvPr/>
        </p:nvSpPr>
        <p:spPr bwMode="auto">
          <a:xfrm>
            <a:off x="7335838" y="308451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50" name="TextBox 91"/>
          <p:cNvSpPr txBox="1">
            <a:spLocks noChangeArrowheads="1"/>
          </p:cNvSpPr>
          <p:nvPr/>
        </p:nvSpPr>
        <p:spPr bwMode="auto">
          <a:xfrm>
            <a:off x="4670425" y="307657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4624" name="TextBox 96"/>
          <p:cNvSpPr txBox="1">
            <a:spLocks noChangeArrowheads="1"/>
          </p:cNvSpPr>
          <p:nvPr/>
        </p:nvSpPr>
        <p:spPr bwMode="auto">
          <a:xfrm>
            <a:off x="5983288" y="308451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4625" name="TextBox 53"/>
          <p:cNvSpPr txBox="1">
            <a:spLocks noChangeArrowheads="1"/>
          </p:cNvSpPr>
          <p:nvPr/>
        </p:nvSpPr>
        <p:spPr bwMode="auto">
          <a:xfrm>
            <a:off x="5316538" y="308451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я</a:t>
            </a:r>
          </a:p>
        </p:txBody>
      </p:sp>
      <p:sp>
        <p:nvSpPr>
          <p:cNvPr id="53" name="TextBox 54"/>
          <p:cNvSpPr txBox="1">
            <a:spLocks noChangeArrowheads="1"/>
          </p:cNvSpPr>
          <p:nvPr/>
        </p:nvSpPr>
        <p:spPr bwMode="auto">
          <a:xfrm>
            <a:off x="6656388" y="3084513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4627" name="TextBox 91"/>
          <p:cNvSpPr txBox="1">
            <a:spLocks noChangeArrowheads="1"/>
          </p:cNvSpPr>
          <p:nvPr/>
        </p:nvSpPr>
        <p:spPr bwMode="auto">
          <a:xfrm>
            <a:off x="4638675" y="464185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24628" name="TextBox 96"/>
          <p:cNvSpPr txBox="1">
            <a:spLocks noChangeArrowheads="1"/>
          </p:cNvSpPr>
          <p:nvPr/>
        </p:nvSpPr>
        <p:spPr bwMode="auto">
          <a:xfrm>
            <a:off x="5316538" y="46497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57" name="TextBox 53"/>
          <p:cNvSpPr txBox="1">
            <a:spLocks noChangeArrowheads="1"/>
          </p:cNvSpPr>
          <p:nvPr/>
        </p:nvSpPr>
        <p:spPr bwMode="auto">
          <a:xfrm>
            <a:off x="4697413" y="38385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81" grpId="0" animBg="1"/>
      <p:bldP spid="14" grpId="0" animBg="1"/>
      <p:bldP spid="24592" grpId="0" animBg="1"/>
      <p:bldP spid="22" grpId="0" animBg="1"/>
      <p:bldP spid="24597" grpId="0" animBg="1"/>
      <p:bldP spid="24598" grpId="0" animBg="1"/>
      <p:bldP spid="24605" grpId="0" animBg="1"/>
      <p:bldP spid="24606" grpId="0" animBg="1"/>
      <p:bldP spid="43" grpId="0" animBg="1"/>
      <p:bldP spid="48" grpId="0" animBg="1"/>
      <p:bldP spid="50" grpId="0" animBg="1"/>
      <p:bldP spid="53" grpId="0" animBg="1"/>
      <p:bldP spid="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1411288" y="68738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п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2060575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728913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5605" name="TextBox 55"/>
          <p:cNvSpPr txBox="1">
            <a:spLocks noChangeArrowheads="1"/>
          </p:cNvSpPr>
          <p:nvPr/>
        </p:nvSpPr>
        <p:spPr bwMode="auto">
          <a:xfrm>
            <a:off x="3355975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25606" name="TextBox 56"/>
          <p:cNvSpPr txBox="1">
            <a:spLocks noChangeArrowheads="1"/>
          </p:cNvSpPr>
          <p:nvPr/>
        </p:nvSpPr>
        <p:spPr bwMode="auto">
          <a:xfrm>
            <a:off x="4013200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1392238" y="151447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2689225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5609" name="TextBox 54"/>
          <p:cNvSpPr txBox="1">
            <a:spLocks noChangeArrowheads="1"/>
          </p:cNvSpPr>
          <p:nvPr/>
        </p:nvSpPr>
        <p:spPr bwMode="auto">
          <a:xfrm>
            <a:off x="3349625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5610" name="TextBox 55"/>
          <p:cNvSpPr txBox="1">
            <a:spLocks noChangeArrowheads="1"/>
          </p:cNvSpPr>
          <p:nvPr/>
        </p:nvSpPr>
        <p:spPr bwMode="auto">
          <a:xfrm>
            <a:off x="4013200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25611" name="TextBox 56"/>
          <p:cNvSpPr txBox="1">
            <a:spLocks noChangeArrowheads="1"/>
          </p:cNvSpPr>
          <p:nvPr/>
        </p:nvSpPr>
        <p:spPr bwMode="auto">
          <a:xfrm>
            <a:off x="4649788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25612" name="TextBox 71"/>
          <p:cNvSpPr txBox="1">
            <a:spLocks noChangeArrowheads="1"/>
          </p:cNvSpPr>
          <p:nvPr/>
        </p:nvSpPr>
        <p:spPr bwMode="auto">
          <a:xfrm>
            <a:off x="2041525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г</a:t>
            </a:r>
          </a:p>
        </p:txBody>
      </p:sp>
      <p:sp>
        <p:nvSpPr>
          <p:cNvPr id="25613" name="TextBox 78"/>
          <p:cNvSpPr txBox="1">
            <a:spLocks noChangeArrowheads="1"/>
          </p:cNvSpPr>
          <p:nvPr/>
        </p:nvSpPr>
        <p:spPr bwMode="auto">
          <a:xfrm>
            <a:off x="4062413" y="23082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25614" name="TextBox 91"/>
          <p:cNvSpPr txBox="1">
            <a:spLocks noChangeArrowheads="1"/>
          </p:cNvSpPr>
          <p:nvPr/>
        </p:nvSpPr>
        <p:spPr bwMode="auto">
          <a:xfrm>
            <a:off x="1389063" y="230822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ш</a:t>
            </a:r>
          </a:p>
        </p:txBody>
      </p:sp>
      <p:sp>
        <p:nvSpPr>
          <p:cNvPr id="25615" name="TextBox 96"/>
          <p:cNvSpPr txBox="1">
            <a:spLocks noChangeArrowheads="1"/>
          </p:cNvSpPr>
          <p:nvPr/>
        </p:nvSpPr>
        <p:spPr bwMode="auto">
          <a:xfrm>
            <a:off x="2763838" y="23114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25616" name="TextBox 102"/>
          <p:cNvSpPr txBox="1">
            <a:spLocks noChangeArrowheads="1"/>
          </p:cNvSpPr>
          <p:nvPr/>
        </p:nvSpPr>
        <p:spPr bwMode="auto">
          <a:xfrm>
            <a:off x="2082800" y="23114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425825" y="231140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5618" name="TextBox 125"/>
          <p:cNvSpPr txBox="1">
            <a:spLocks noChangeArrowheads="1"/>
          </p:cNvSpPr>
          <p:nvPr/>
        </p:nvSpPr>
        <p:spPr bwMode="auto">
          <a:xfrm>
            <a:off x="4716463" y="23082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5619" name="TextBox 6"/>
          <p:cNvSpPr txBox="1">
            <a:spLocks noChangeArrowheads="1"/>
          </p:cNvSpPr>
          <p:nvPr/>
        </p:nvSpPr>
        <p:spPr bwMode="auto">
          <a:xfrm>
            <a:off x="1411288" y="308927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м</a:t>
            </a:r>
          </a:p>
        </p:txBody>
      </p:sp>
      <p:sp>
        <p:nvSpPr>
          <p:cNvPr id="25620" name="TextBox 22"/>
          <p:cNvSpPr txBox="1">
            <a:spLocks noChangeArrowheads="1"/>
          </p:cNvSpPr>
          <p:nvPr/>
        </p:nvSpPr>
        <p:spPr bwMode="auto">
          <a:xfrm>
            <a:off x="2060575" y="3089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5621" name="TextBox 54"/>
          <p:cNvSpPr txBox="1">
            <a:spLocks noChangeArrowheads="1"/>
          </p:cNvSpPr>
          <p:nvPr/>
        </p:nvSpPr>
        <p:spPr bwMode="auto">
          <a:xfrm>
            <a:off x="2728913" y="3089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25622" name="TextBox 55"/>
          <p:cNvSpPr txBox="1">
            <a:spLocks noChangeArrowheads="1"/>
          </p:cNvSpPr>
          <p:nvPr/>
        </p:nvSpPr>
        <p:spPr bwMode="auto">
          <a:xfrm>
            <a:off x="3355975" y="3089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24599" name="TextBox 56"/>
          <p:cNvSpPr txBox="1">
            <a:spLocks noChangeArrowheads="1"/>
          </p:cNvSpPr>
          <p:nvPr/>
        </p:nvSpPr>
        <p:spPr bwMode="auto">
          <a:xfrm>
            <a:off x="3971925" y="3089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5624" name="TextBox 99"/>
          <p:cNvSpPr txBox="1">
            <a:spLocks noChangeArrowheads="1"/>
          </p:cNvSpPr>
          <p:nvPr/>
        </p:nvSpPr>
        <p:spPr bwMode="auto">
          <a:xfrm>
            <a:off x="1393825" y="383222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г</a:t>
            </a:r>
          </a:p>
        </p:txBody>
      </p:sp>
      <p:sp>
        <p:nvSpPr>
          <p:cNvPr id="25625" name="TextBox 100"/>
          <p:cNvSpPr txBox="1">
            <a:spLocks noChangeArrowheads="1"/>
          </p:cNvSpPr>
          <p:nvPr/>
        </p:nvSpPr>
        <p:spPr bwMode="auto">
          <a:xfrm>
            <a:off x="2713038" y="38369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у</a:t>
            </a:r>
          </a:p>
        </p:txBody>
      </p:sp>
      <p:sp>
        <p:nvSpPr>
          <p:cNvPr id="25626" name="TextBox 32"/>
          <p:cNvSpPr txBox="1">
            <a:spLocks noChangeArrowheads="1"/>
          </p:cNvSpPr>
          <p:nvPr/>
        </p:nvSpPr>
        <p:spPr bwMode="auto">
          <a:xfrm>
            <a:off x="2065338" y="383063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4030663" y="3838575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>
                <a:solidFill>
                  <a:schemeClr val="accent2"/>
                </a:solidFill>
              </a:rPr>
              <a:t>п</a:t>
            </a:r>
          </a:p>
        </p:txBody>
      </p:sp>
      <p:sp>
        <p:nvSpPr>
          <p:cNvPr id="24604" name="TextBox 106"/>
          <p:cNvSpPr txBox="1">
            <a:spLocks noChangeArrowheads="1"/>
          </p:cNvSpPr>
          <p:nvPr/>
        </p:nvSpPr>
        <p:spPr bwMode="auto">
          <a:xfrm>
            <a:off x="3363913" y="383698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chemeClr val="accent2"/>
                </a:solidFill>
              </a:rPr>
              <a:t>п</a:t>
            </a:r>
          </a:p>
        </p:txBody>
      </p:sp>
      <p:sp>
        <p:nvSpPr>
          <p:cNvPr id="25629" name="TextBox 99"/>
          <p:cNvSpPr txBox="1">
            <a:spLocks noChangeArrowheads="1"/>
          </p:cNvSpPr>
          <p:nvPr/>
        </p:nvSpPr>
        <p:spPr bwMode="auto">
          <a:xfrm>
            <a:off x="1393825" y="464185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з</a:t>
            </a:r>
          </a:p>
        </p:txBody>
      </p:sp>
      <p:sp>
        <p:nvSpPr>
          <p:cNvPr id="25630" name="TextBox 100"/>
          <p:cNvSpPr txBox="1">
            <a:spLocks noChangeArrowheads="1"/>
          </p:cNvSpPr>
          <p:nvPr/>
        </p:nvSpPr>
        <p:spPr bwMode="auto">
          <a:xfrm>
            <a:off x="2671763" y="46418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б</a:t>
            </a:r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2024063" y="464978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5632" name="TextBox 105"/>
          <p:cNvSpPr txBox="1">
            <a:spLocks noChangeArrowheads="1"/>
          </p:cNvSpPr>
          <p:nvPr/>
        </p:nvSpPr>
        <p:spPr bwMode="auto">
          <a:xfrm>
            <a:off x="3989388" y="4641850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5633" name="TextBox 106"/>
          <p:cNvSpPr txBox="1">
            <a:spLocks noChangeArrowheads="1"/>
          </p:cNvSpPr>
          <p:nvPr/>
        </p:nvSpPr>
        <p:spPr bwMode="auto">
          <a:xfrm>
            <a:off x="3322638" y="464185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25634" name="TextBox 78"/>
          <p:cNvSpPr txBox="1">
            <a:spLocks noChangeArrowheads="1"/>
          </p:cNvSpPr>
          <p:nvPr/>
        </p:nvSpPr>
        <p:spPr bwMode="auto">
          <a:xfrm>
            <a:off x="4129088" y="54070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25635" name="TextBox 91"/>
          <p:cNvSpPr txBox="1">
            <a:spLocks noChangeArrowheads="1"/>
          </p:cNvSpPr>
          <p:nvPr/>
        </p:nvSpPr>
        <p:spPr bwMode="auto">
          <a:xfrm>
            <a:off x="1403350" y="540385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з</a:t>
            </a:r>
          </a:p>
        </p:txBody>
      </p:sp>
      <p:sp>
        <p:nvSpPr>
          <p:cNvPr id="25636" name="TextBox 96"/>
          <p:cNvSpPr txBox="1">
            <a:spLocks noChangeArrowheads="1"/>
          </p:cNvSpPr>
          <p:nvPr/>
        </p:nvSpPr>
        <p:spPr bwMode="auto">
          <a:xfrm>
            <a:off x="2778125" y="54070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2097088" y="54070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5638" name="TextBox 54"/>
          <p:cNvSpPr txBox="1">
            <a:spLocks noChangeArrowheads="1"/>
          </p:cNvSpPr>
          <p:nvPr/>
        </p:nvSpPr>
        <p:spPr bwMode="auto">
          <a:xfrm>
            <a:off x="3440113" y="540702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25639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3</a:t>
            </a:r>
          </a:p>
        </p:txBody>
      </p:sp>
      <p:sp>
        <p:nvSpPr>
          <p:cNvPr id="25640" name="TextBox 56"/>
          <p:cNvSpPr txBox="1">
            <a:spLocks noChangeArrowheads="1"/>
          </p:cNvSpPr>
          <p:nvPr/>
        </p:nvSpPr>
        <p:spPr bwMode="auto">
          <a:xfrm>
            <a:off x="4662488" y="68738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50" name="TextBox 91"/>
          <p:cNvSpPr txBox="1">
            <a:spLocks noChangeArrowheads="1"/>
          </p:cNvSpPr>
          <p:nvPr/>
        </p:nvSpPr>
        <p:spPr bwMode="auto">
          <a:xfrm>
            <a:off x="4633913" y="307657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chemeClr val="accent2"/>
                </a:solidFill>
              </a:rPr>
              <a:t>н</a:t>
            </a:r>
          </a:p>
        </p:txBody>
      </p:sp>
      <p:sp>
        <p:nvSpPr>
          <p:cNvPr id="24624" name="TextBox 96"/>
          <p:cNvSpPr txBox="1">
            <a:spLocks noChangeArrowheads="1"/>
          </p:cNvSpPr>
          <p:nvPr/>
        </p:nvSpPr>
        <p:spPr bwMode="auto">
          <a:xfrm>
            <a:off x="5946775" y="308451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4625" name="TextBox 53"/>
          <p:cNvSpPr txBox="1">
            <a:spLocks noChangeArrowheads="1"/>
          </p:cNvSpPr>
          <p:nvPr/>
        </p:nvSpPr>
        <p:spPr bwMode="auto">
          <a:xfrm>
            <a:off x="5280025" y="308451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chemeClr val="accent2"/>
                </a:solidFill>
              </a:rPr>
              <a:t>н</a:t>
            </a:r>
          </a:p>
        </p:txBody>
      </p:sp>
      <p:sp>
        <p:nvSpPr>
          <p:cNvPr id="25644" name="TextBox 91"/>
          <p:cNvSpPr txBox="1">
            <a:spLocks noChangeArrowheads="1"/>
          </p:cNvSpPr>
          <p:nvPr/>
        </p:nvSpPr>
        <p:spPr bwMode="auto">
          <a:xfrm>
            <a:off x="4638675" y="464185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5645" name="TextBox 53"/>
          <p:cNvSpPr txBox="1">
            <a:spLocks noChangeArrowheads="1"/>
          </p:cNvSpPr>
          <p:nvPr/>
        </p:nvSpPr>
        <p:spPr bwMode="auto">
          <a:xfrm>
            <a:off x="4697413" y="38385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3" grpId="0" animBg="1"/>
      <p:bldP spid="24584" grpId="0" animBg="1"/>
      <p:bldP spid="24593" grpId="0" animBg="1"/>
      <p:bldP spid="24599" grpId="0" animBg="1"/>
      <p:bldP spid="34" grpId="0" animBg="1"/>
      <p:bldP spid="24604" grpId="0" animBg="1"/>
      <p:bldP spid="24607" grpId="0" animBg="1"/>
      <p:bldP spid="48" grpId="0" animBg="1"/>
      <p:bldP spid="50" grpId="0" animBg="1"/>
      <p:bldP spid="24624" grpId="0" animBg="1"/>
      <p:bldP spid="246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6"/>
          <p:cNvSpPr txBox="1">
            <a:spLocks noChangeArrowheads="1"/>
          </p:cNvSpPr>
          <p:nvPr/>
        </p:nvSpPr>
        <p:spPr bwMode="auto">
          <a:xfrm>
            <a:off x="1411288" y="68738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2060575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26628" name="TextBox 54"/>
          <p:cNvSpPr txBox="1">
            <a:spLocks noChangeArrowheads="1"/>
          </p:cNvSpPr>
          <p:nvPr/>
        </p:nvSpPr>
        <p:spPr bwMode="auto">
          <a:xfrm>
            <a:off x="2728913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26629" name="TextBox 55"/>
          <p:cNvSpPr txBox="1">
            <a:spLocks noChangeArrowheads="1"/>
          </p:cNvSpPr>
          <p:nvPr/>
        </p:nvSpPr>
        <p:spPr bwMode="auto">
          <a:xfrm>
            <a:off x="3355975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6630" name="TextBox 56"/>
          <p:cNvSpPr txBox="1">
            <a:spLocks noChangeArrowheads="1"/>
          </p:cNvSpPr>
          <p:nvPr/>
        </p:nvSpPr>
        <p:spPr bwMode="auto">
          <a:xfrm>
            <a:off x="4013200" y="687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1392238" y="151447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я</a:t>
            </a:r>
          </a:p>
        </p:txBody>
      </p:sp>
      <p:sp>
        <p:nvSpPr>
          <p:cNvPr id="26632" name="TextBox 7"/>
          <p:cNvSpPr txBox="1">
            <a:spLocks noChangeArrowheads="1"/>
          </p:cNvSpPr>
          <p:nvPr/>
        </p:nvSpPr>
        <p:spPr bwMode="auto">
          <a:xfrm>
            <a:off x="2689225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26633" name="TextBox 54"/>
          <p:cNvSpPr txBox="1">
            <a:spLocks noChangeArrowheads="1"/>
          </p:cNvSpPr>
          <p:nvPr/>
        </p:nvSpPr>
        <p:spPr bwMode="auto">
          <a:xfrm>
            <a:off x="3349625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6634" name="TextBox 55"/>
          <p:cNvSpPr txBox="1">
            <a:spLocks noChangeArrowheads="1"/>
          </p:cNvSpPr>
          <p:nvPr/>
        </p:nvSpPr>
        <p:spPr bwMode="auto">
          <a:xfrm>
            <a:off x="4013200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26635" name="TextBox 56"/>
          <p:cNvSpPr txBox="1">
            <a:spLocks noChangeArrowheads="1"/>
          </p:cNvSpPr>
          <p:nvPr/>
        </p:nvSpPr>
        <p:spPr bwMode="auto">
          <a:xfrm>
            <a:off x="4649788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6636" name="TextBox 71"/>
          <p:cNvSpPr txBox="1">
            <a:spLocks noChangeArrowheads="1"/>
          </p:cNvSpPr>
          <p:nvPr/>
        </p:nvSpPr>
        <p:spPr bwMode="auto">
          <a:xfrm>
            <a:off x="2041525" y="1514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б</a:t>
            </a:r>
          </a:p>
        </p:txBody>
      </p:sp>
      <p:sp>
        <p:nvSpPr>
          <p:cNvPr id="26637" name="TextBox 78"/>
          <p:cNvSpPr txBox="1">
            <a:spLocks noChangeArrowheads="1"/>
          </p:cNvSpPr>
          <p:nvPr/>
        </p:nvSpPr>
        <p:spPr bwMode="auto">
          <a:xfrm>
            <a:off x="4062413" y="23082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26638" name="TextBox 91"/>
          <p:cNvSpPr txBox="1">
            <a:spLocks noChangeArrowheads="1"/>
          </p:cNvSpPr>
          <p:nvPr/>
        </p:nvSpPr>
        <p:spPr bwMode="auto">
          <a:xfrm>
            <a:off x="1389063" y="230822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ш</a:t>
            </a:r>
          </a:p>
        </p:txBody>
      </p:sp>
      <p:sp>
        <p:nvSpPr>
          <p:cNvPr id="26639" name="TextBox 96"/>
          <p:cNvSpPr txBox="1">
            <a:spLocks noChangeArrowheads="1"/>
          </p:cNvSpPr>
          <p:nvPr/>
        </p:nvSpPr>
        <p:spPr bwMode="auto">
          <a:xfrm>
            <a:off x="2763838" y="23114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26640" name="TextBox 102"/>
          <p:cNvSpPr txBox="1">
            <a:spLocks noChangeArrowheads="1"/>
          </p:cNvSpPr>
          <p:nvPr/>
        </p:nvSpPr>
        <p:spPr bwMode="auto">
          <a:xfrm>
            <a:off x="2082800" y="23114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7" name="TextBox 103"/>
          <p:cNvSpPr txBox="1">
            <a:spLocks noChangeArrowheads="1"/>
          </p:cNvSpPr>
          <p:nvPr/>
        </p:nvSpPr>
        <p:spPr bwMode="auto">
          <a:xfrm>
            <a:off x="3425825" y="231140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6642" name="TextBox 125"/>
          <p:cNvSpPr txBox="1">
            <a:spLocks noChangeArrowheads="1"/>
          </p:cNvSpPr>
          <p:nvPr/>
        </p:nvSpPr>
        <p:spPr bwMode="auto">
          <a:xfrm>
            <a:off x="4716463" y="23082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6643" name="TextBox 6"/>
          <p:cNvSpPr txBox="1">
            <a:spLocks noChangeArrowheads="1"/>
          </p:cNvSpPr>
          <p:nvPr/>
        </p:nvSpPr>
        <p:spPr bwMode="auto">
          <a:xfrm>
            <a:off x="1411288" y="308927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ш</a:t>
            </a:r>
          </a:p>
        </p:txBody>
      </p:sp>
      <p:sp>
        <p:nvSpPr>
          <p:cNvPr id="26644" name="TextBox 22"/>
          <p:cNvSpPr txBox="1">
            <a:spLocks noChangeArrowheads="1"/>
          </p:cNvSpPr>
          <p:nvPr/>
        </p:nvSpPr>
        <p:spPr bwMode="auto">
          <a:xfrm>
            <a:off x="2060575" y="3089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6645" name="TextBox 54"/>
          <p:cNvSpPr txBox="1">
            <a:spLocks noChangeArrowheads="1"/>
          </p:cNvSpPr>
          <p:nvPr/>
        </p:nvSpPr>
        <p:spPr bwMode="auto">
          <a:xfrm>
            <a:off x="2728913" y="3089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ф</a:t>
            </a:r>
          </a:p>
        </p:txBody>
      </p:sp>
      <p:sp>
        <p:nvSpPr>
          <p:cNvPr id="26646" name="TextBox 55"/>
          <p:cNvSpPr txBox="1">
            <a:spLocks noChangeArrowheads="1"/>
          </p:cNvSpPr>
          <p:nvPr/>
        </p:nvSpPr>
        <p:spPr bwMode="auto">
          <a:xfrm>
            <a:off x="3355975" y="3089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ё</a:t>
            </a:r>
          </a:p>
        </p:txBody>
      </p:sp>
      <p:sp>
        <p:nvSpPr>
          <p:cNvPr id="26647" name="TextBox 56"/>
          <p:cNvSpPr txBox="1">
            <a:spLocks noChangeArrowheads="1"/>
          </p:cNvSpPr>
          <p:nvPr/>
        </p:nvSpPr>
        <p:spPr bwMode="auto">
          <a:xfrm>
            <a:off x="3971925" y="3089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6648" name="TextBox 99"/>
          <p:cNvSpPr txBox="1">
            <a:spLocks noChangeArrowheads="1"/>
          </p:cNvSpPr>
          <p:nvPr/>
        </p:nvSpPr>
        <p:spPr bwMode="auto">
          <a:xfrm>
            <a:off x="1393825" y="383222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г</a:t>
            </a:r>
          </a:p>
        </p:txBody>
      </p:sp>
      <p:sp>
        <p:nvSpPr>
          <p:cNvPr id="26649" name="TextBox 100"/>
          <p:cNvSpPr txBox="1">
            <a:spLocks noChangeArrowheads="1"/>
          </p:cNvSpPr>
          <p:nvPr/>
        </p:nvSpPr>
        <p:spPr bwMode="auto">
          <a:xfrm>
            <a:off x="2713038" y="38369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з</a:t>
            </a:r>
          </a:p>
        </p:txBody>
      </p:sp>
      <p:sp>
        <p:nvSpPr>
          <p:cNvPr id="26650" name="TextBox 32"/>
          <p:cNvSpPr txBox="1">
            <a:spLocks noChangeArrowheads="1"/>
          </p:cNvSpPr>
          <p:nvPr/>
        </p:nvSpPr>
        <p:spPr bwMode="auto">
          <a:xfrm>
            <a:off x="2065338" y="383063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7" name="TextBox 105"/>
          <p:cNvSpPr txBox="1">
            <a:spLocks noChangeArrowheads="1"/>
          </p:cNvSpPr>
          <p:nvPr/>
        </p:nvSpPr>
        <p:spPr bwMode="auto">
          <a:xfrm>
            <a:off x="4030663" y="3838575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/>
              <a:t>т</a:t>
            </a:r>
          </a:p>
        </p:txBody>
      </p:sp>
      <p:sp>
        <p:nvSpPr>
          <p:cNvPr id="26652" name="TextBox 106"/>
          <p:cNvSpPr txBox="1">
            <a:spLocks noChangeArrowheads="1"/>
          </p:cNvSpPr>
          <p:nvPr/>
        </p:nvSpPr>
        <p:spPr bwMode="auto">
          <a:xfrm>
            <a:off x="3363913" y="383698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6653" name="TextBox 99"/>
          <p:cNvSpPr txBox="1">
            <a:spLocks noChangeArrowheads="1"/>
          </p:cNvSpPr>
          <p:nvPr/>
        </p:nvSpPr>
        <p:spPr bwMode="auto">
          <a:xfrm>
            <a:off x="1393825" y="464185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6654" name="TextBox 100"/>
          <p:cNvSpPr txBox="1">
            <a:spLocks noChangeArrowheads="1"/>
          </p:cNvSpPr>
          <p:nvPr/>
        </p:nvSpPr>
        <p:spPr bwMode="auto">
          <a:xfrm>
            <a:off x="2671763" y="46418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6655" name="TextBox 41"/>
          <p:cNvSpPr txBox="1">
            <a:spLocks noChangeArrowheads="1"/>
          </p:cNvSpPr>
          <p:nvPr/>
        </p:nvSpPr>
        <p:spPr bwMode="auto">
          <a:xfrm>
            <a:off x="2024063" y="464978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6656" name="TextBox 105"/>
          <p:cNvSpPr txBox="1">
            <a:spLocks noChangeArrowheads="1"/>
          </p:cNvSpPr>
          <p:nvPr/>
        </p:nvSpPr>
        <p:spPr bwMode="auto">
          <a:xfrm>
            <a:off x="3989388" y="4641850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26657" name="TextBox 106"/>
          <p:cNvSpPr txBox="1">
            <a:spLocks noChangeArrowheads="1"/>
          </p:cNvSpPr>
          <p:nvPr/>
        </p:nvSpPr>
        <p:spPr bwMode="auto">
          <a:xfrm>
            <a:off x="3322638" y="464185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chemeClr val="accent2"/>
                </a:solidFill>
              </a:rPr>
              <a:t>м</a:t>
            </a:r>
          </a:p>
        </p:txBody>
      </p:sp>
      <p:sp>
        <p:nvSpPr>
          <p:cNvPr id="26658" name="TextBox 78"/>
          <p:cNvSpPr txBox="1">
            <a:spLocks noChangeArrowheads="1"/>
          </p:cNvSpPr>
          <p:nvPr/>
        </p:nvSpPr>
        <p:spPr bwMode="auto">
          <a:xfrm>
            <a:off x="4129088" y="54070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ь</a:t>
            </a:r>
          </a:p>
        </p:txBody>
      </p:sp>
      <p:sp>
        <p:nvSpPr>
          <p:cNvPr id="26659" name="TextBox 91"/>
          <p:cNvSpPr txBox="1">
            <a:spLocks noChangeArrowheads="1"/>
          </p:cNvSpPr>
          <p:nvPr/>
        </p:nvSpPr>
        <p:spPr bwMode="auto">
          <a:xfrm>
            <a:off x="1403350" y="540385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26660" name="TextBox 96"/>
          <p:cNvSpPr txBox="1">
            <a:spLocks noChangeArrowheads="1"/>
          </p:cNvSpPr>
          <p:nvPr/>
        </p:nvSpPr>
        <p:spPr bwMode="auto">
          <a:xfrm>
            <a:off x="2778125" y="54070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6661" name="TextBox 53"/>
          <p:cNvSpPr txBox="1">
            <a:spLocks noChangeArrowheads="1"/>
          </p:cNvSpPr>
          <p:nvPr/>
        </p:nvSpPr>
        <p:spPr bwMode="auto">
          <a:xfrm>
            <a:off x="2097088" y="54070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ч</a:t>
            </a:r>
          </a:p>
        </p:txBody>
      </p:sp>
      <p:sp>
        <p:nvSpPr>
          <p:cNvPr id="26662" name="TextBox 54"/>
          <p:cNvSpPr txBox="1">
            <a:spLocks noChangeArrowheads="1"/>
          </p:cNvSpPr>
          <p:nvPr/>
        </p:nvSpPr>
        <p:spPr bwMode="auto">
          <a:xfrm>
            <a:off x="3440113" y="540702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6663" name="TextBox 56"/>
          <p:cNvSpPr txBox="1">
            <a:spLocks noChangeArrowheads="1"/>
          </p:cNvSpPr>
          <p:nvPr/>
        </p:nvSpPr>
        <p:spPr bwMode="auto">
          <a:xfrm>
            <a:off x="5383213" y="230822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26664" name="TextBox 91"/>
          <p:cNvSpPr txBox="1">
            <a:spLocks noChangeArrowheads="1"/>
          </p:cNvSpPr>
          <p:nvPr/>
        </p:nvSpPr>
        <p:spPr bwMode="auto">
          <a:xfrm>
            <a:off x="5283200" y="464026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й</a:t>
            </a:r>
          </a:p>
        </p:txBody>
      </p:sp>
      <p:sp>
        <p:nvSpPr>
          <p:cNvPr id="26665" name="TextBox 91"/>
          <p:cNvSpPr txBox="1">
            <a:spLocks noChangeArrowheads="1"/>
          </p:cNvSpPr>
          <p:nvPr/>
        </p:nvSpPr>
        <p:spPr bwMode="auto">
          <a:xfrm>
            <a:off x="4638675" y="464185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6666" name="TextBox 53"/>
          <p:cNvSpPr txBox="1">
            <a:spLocks noChangeArrowheads="1"/>
          </p:cNvSpPr>
          <p:nvPr/>
        </p:nvSpPr>
        <p:spPr bwMode="auto">
          <a:xfrm>
            <a:off x="4697413" y="38385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6667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33" grpId="0" animBg="1"/>
      <p:bldP spid="26635" grpId="0" animBg="1"/>
      <p:bldP spid="26640" grpId="0" animBg="1"/>
      <p:bldP spid="17" grpId="0" animBg="1"/>
      <p:bldP spid="26644" grpId="0" animBg="1"/>
      <p:bldP spid="26650" grpId="0" animBg="1"/>
      <p:bldP spid="26654" grpId="0" animBg="1"/>
      <p:bldP spid="26657" grpId="0" animBg="1"/>
      <p:bldP spid="2666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1668463" y="322263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2317750" y="3222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б</a:t>
            </a:r>
          </a:p>
        </p:txBody>
      </p:sp>
      <p:sp>
        <p:nvSpPr>
          <p:cNvPr id="27652" name="TextBox 54"/>
          <p:cNvSpPr txBox="1">
            <a:spLocks noChangeArrowheads="1"/>
          </p:cNvSpPr>
          <p:nvPr/>
        </p:nvSpPr>
        <p:spPr bwMode="auto">
          <a:xfrm>
            <a:off x="2986088" y="3222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ы</a:t>
            </a:r>
          </a:p>
        </p:txBody>
      </p:sp>
      <p:sp>
        <p:nvSpPr>
          <p:cNvPr id="27653" name="TextBox 55"/>
          <p:cNvSpPr txBox="1">
            <a:spLocks noChangeArrowheads="1"/>
          </p:cNvSpPr>
          <p:nvPr/>
        </p:nvSpPr>
        <p:spPr bwMode="auto">
          <a:xfrm>
            <a:off x="3613150" y="3222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ч</a:t>
            </a:r>
          </a:p>
        </p:txBody>
      </p:sp>
      <p:sp>
        <p:nvSpPr>
          <p:cNvPr id="27654" name="TextBox 56"/>
          <p:cNvSpPr txBox="1">
            <a:spLocks noChangeArrowheads="1"/>
          </p:cNvSpPr>
          <p:nvPr/>
        </p:nvSpPr>
        <p:spPr bwMode="auto">
          <a:xfrm>
            <a:off x="4270375" y="3222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7655" name="TextBox 6"/>
          <p:cNvSpPr txBox="1">
            <a:spLocks noChangeArrowheads="1"/>
          </p:cNvSpPr>
          <p:nvPr/>
        </p:nvSpPr>
        <p:spPr bwMode="auto">
          <a:xfrm>
            <a:off x="1649413" y="114935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27656" name="TextBox 7"/>
          <p:cNvSpPr txBox="1">
            <a:spLocks noChangeArrowheads="1"/>
          </p:cNvSpPr>
          <p:nvPr/>
        </p:nvSpPr>
        <p:spPr bwMode="auto">
          <a:xfrm>
            <a:off x="2946400" y="11493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24585" name="TextBox 54"/>
          <p:cNvSpPr txBox="1">
            <a:spLocks noChangeArrowheads="1"/>
          </p:cNvSpPr>
          <p:nvPr/>
        </p:nvSpPr>
        <p:spPr bwMode="auto">
          <a:xfrm>
            <a:off x="3606800" y="11493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658" name="TextBox 55"/>
          <p:cNvSpPr txBox="1">
            <a:spLocks noChangeArrowheads="1"/>
          </p:cNvSpPr>
          <p:nvPr/>
        </p:nvSpPr>
        <p:spPr bwMode="auto">
          <a:xfrm>
            <a:off x="4270375" y="11493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ч</a:t>
            </a:r>
          </a:p>
        </p:txBody>
      </p:sp>
      <p:sp>
        <p:nvSpPr>
          <p:cNvPr id="27659" name="TextBox 56"/>
          <p:cNvSpPr txBox="1">
            <a:spLocks noChangeArrowheads="1"/>
          </p:cNvSpPr>
          <p:nvPr/>
        </p:nvSpPr>
        <p:spPr bwMode="auto">
          <a:xfrm>
            <a:off x="4906963" y="11493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/>
              <a:t>к</a:t>
            </a:r>
          </a:p>
        </p:txBody>
      </p:sp>
      <p:sp>
        <p:nvSpPr>
          <p:cNvPr id="27660" name="TextBox 71"/>
          <p:cNvSpPr txBox="1">
            <a:spLocks noChangeArrowheads="1"/>
          </p:cNvSpPr>
          <p:nvPr/>
        </p:nvSpPr>
        <p:spPr bwMode="auto">
          <a:xfrm>
            <a:off x="2298700" y="11493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7661" name="TextBox 78"/>
          <p:cNvSpPr txBox="1">
            <a:spLocks noChangeArrowheads="1"/>
          </p:cNvSpPr>
          <p:nvPr/>
        </p:nvSpPr>
        <p:spPr bwMode="auto">
          <a:xfrm>
            <a:off x="4319588" y="19431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ж</a:t>
            </a:r>
          </a:p>
        </p:txBody>
      </p:sp>
      <p:sp>
        <p:nvSpPr>
          <p:cNvPr id="27662" name="TextBox 91"/>
          <p:cNvSpPr txBox="1">
            <a:spLocks noChangeArrowheads="1"/>
          </p:cNvSpPr>
          <p:nvPr/>
        </p:nvSpPr>
        <p:spPr bwMode="auto">
          <a:xfrm>
            <a:off x="1646238" y="194310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б</a:t>
            </a:r>
          </a:p>
        </p:txBody>
      </p:sp>
      <p:sp>
        <p:nvSpPr>
          <p:cNvPr id="27663" name="TextBox 96"/>
          <p:cNvSpPr txBox="1">
            <a:spLocks noChangeArrowheads="1"/>
          </p:cNvSpPr>
          <p:nvPr/>
        </p:nvSpPr>
        <p:spPr bwMode="auto">
          <a:xfrm>
            <a:off x="3021013" y="1946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г</a:t>
            </a:r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2339975" y="1946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7665" name="TextBox 103"/>
          <p:cNvSpPr txBox="1">
            <a:spLocks noChangeArrowheads="1"/>
          </p:cNvSpPr>
          <p:nvPr/>
        </p:nvSpPr>
        <p:spPr bwMode="auto">
          <a:xfrm>
            <a:off x="3683000" y="194627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7666" name="TextBox 6"/>
          <p:cNvSpPr txBox="1">
            <a:spLocks noChangeArrowheads="1"/>
          </p:cNvSpPr>
          <p:nvPr/>
        </p:nvSpPr>
        <p:spPr bwMode="auto">
          <a:xfrm>
            <a:off x="1668463" y="272415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у</a:t>
            </a:r>
          </a:p>
        </p:txBody>
      </p:sp>
      <p:sp>
        <p:nvSpPr>
          <p:cNvPr id="27667" name="TextBox 22"/>
          <p:cNvSpPr txBox="1">
            <a:spLocks noChangeArrowheads="1"/>
          </p:cNvSpPr>
          <p:nvPr/>
        </p:nvSpPr>
        <p:spPr bwMode="auto">
          <a:xfrm>
            <a:off x="2317750" y="27241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ч</a:t>
            </a:r>
          </a:p>
        </p:txBody>
      </p:sp>
      <p:sp>
        <p:nvSpPr>
          <p:cNvPr id="27668" name="TextBox 54"/>
          <p:cNvSpPr txBox="1">
            <a:spLocks noChangeArrowheads="1"/>
          </p:cNvSpPr>
          <p:nvPr/>
        </p:nvSpPr>
        <p:spPr bwMode="auto">
          <a:xfrm>
            <a:off x="2986088" y="27241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27669" name="TextBox 55"/>
          <p:cNvSpPr txBox="1">
            <a:spLocks noChangeArrowheads="1"/>
          </p:cNvSpPr>
          <p:nvPr/>
        </p:nvSpPr>
        <p:spPr bwMode="auto">
          <a:xfrm>
            <a:off x="3613150" y="27241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4599" name="TextBox 56"/>
          <p:cNvSpPr txBox="1">
            <a:spLocks noChangeArrowheads="1"/>
          </p:cNvSpPr>
          <p:nvPr/>
        </p:nvSpPr>
        <p:spPr bwMode="auto">
          <a:xfrm>
            <a:off x="4229100" y="27241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4600" name="TextBox 99"/>
          <p:cNvSpPr txBox="1">
            <a:spLocks noChangeArrowheads="1"/>
          </p:cNvSpPr>
          <p:nvPr/>
        </p:nvSpPr>
        <p:spPr bwMode="auto">
          <a:xfrm>
            <a:off x="1651000" y="346710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7672" name="TextBox 100"/>
          <p:cNvSpPr txBox="1">
            <a:spLocks noChangeArrowheads="1"/>
          </p:cNvSpPr>
          <p:nvPr/>
        </p:nvSpPr>
        <p:spPr bwMode="auto">
          <a:xfrm>
            <a:off x="2970213" y="34718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ж</a:t>
            </a:r>
          </a:p>
        </p:txBody>
      </p:sp>
      <p:sp>
        <p:nvSpPr>
          <p:cNvPr id="27673" name="TextBox 32"/>
          <p:cNvSpPr txBox="1">
            <a:spLocks noChangeArrowheads="1"/>
          </p:cNvSpPr>
          <p:nvPr/>
        </p:nvSpPr>
        <p:spPr bwMode="auto">
          <a:xfrm>
            <a:off x="2322513" y="3465513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4287838" y="3473450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/>
              <a:t>н</a:t>
            </a:r>
          </a:p>
        </p:txBody>
      </p:sp>
      <p:sp>
        <p:nvSpPr>
          <p:cNvPr id="24604" name="TextBox 106"/>
          <p:cNvSpPr txBox="1">
            <a:spLocks noChangeArrowheads="1"/>
          </p:cNvSpPr>
          <p:nvPr/>
        </p:nvSpPr>
        <p:spPr bwMode="auto">
          <a:xfrm>
            <a:off x="3621088" y="3471863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4605" name="TextBox 99"/>
          <p:cNvSpPr txBox="1">
            <a:spLocks noChangeArrowheads="1"/>
          </p:cNvSpPr>
          <p:nvPr/>
        </p:nvSpPr>
        <p:spPr bwMode="auto">
          <a:xfrm>
            <a:off x="1651000" y="427672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677" name="TextBox 100"/>
          <p:cNvSpPr txBox="1">
            <a:spLocks noChangeArrowheads="1"/>
          </p:cNvSpPr>
          <p:nvPr/>
        </p:nvSpPr>
        <p:spPr bwMode="auto">
          <a:xfrm>
            <a:off x="2928938" y="42767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27678" name="TextBox 41"/>
          <p:cNvSpPr txBox="1">
            <a:spLocks noChangeArrowheads="1"/>
          </p:cNvSpPr>
          <p:nvPr/>
        </p:nvSpPr>
        <p:spPr bwMode="auto">
          <a:xfrm>
            <a:off x="2281238" y="4284663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д</a:t>
            </a:r>
          </a:p>
        </p:txBody>
      </p:sp>
      <p:sp>
        <p:nvSpPr>
          <p:cNvPr id="27679" name="TextBox 105"/>
          <p:cNvSpPr txBox="1">
            <a:spLocks noChangeArrowheads="1"/>
          </p:cNvSpPr>
          <p:nvPr/>
        </p:nvSpPr>
        <p:spPr bwMode="auto">
          <a:xfrm>
            <a:off x="1643063" y="5845175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27680" name="TextBox 106"/>
          <p:cNvSpPr txBox="1">
            <a:spLocks noChangeArrowheads="1"/>
          </p:cNvSpPr>
          <p:nvPr/>
        </p:nvSpPr>
        <p:spPr bwMode="auto">
          <a:xfrm>
            <a:off x="3579813" y="427672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7681" name="TextBox 78"/>
          <p:cNvSpPr txBox="1">
            <a:spLocks noChangeArrowheads="1"/>
          </p:cNvSpPr>
          <p:nvPr/>
        </p:nvSpPr>
        <p:spPr bwMode="auto">
          <a:xfrm>
            <a:off x="3719513" y="506571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х</a:t>
            </a:r>
          </a:p>
        </p:txBody>
      </p:sp>
      <p:sp>
        <p:nvSpPr>
          <p:cNvPr id="27682" name="TextBox 91"/>
          <p:cNvSpPr txBox="1">
            <a:spLocks noChangeArrowheads="1"/>
          </p:cNvSpPr>
          <p:nvPr/>
        </p:nvSpPr>
        <p:spPr bwMode="auto">
          <a:xfrm>
            <a:off x="3660775" y="585311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7683" name="TextBox 96"/>
          <p:cNvSpPr txBox="1">
            <a:spLocks noChangeArrowheads="1"/>
          </p:cNvSpPr>
          <p:nvPr/>
        </p:nvSpPr>
        <p:spPr bwMode="auto">
          <a:xfrm>
            <a:off x="2368550" y="506571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1687513" y="506571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685" name="TextBox 54"/>
          <p:cNvSpPr txBox="1">
            <a:spLocks noChangeArrowheads="1"/>
          </p:cNvSpPr>
          <p:nvPr/>
        </p:nvSpPr>
        <p:spPr bwMode="auto">
          <a:xfrm>
            <a:off x="3030538" y="5065713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7686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5</a:t>
            </a:r>
          </a:p>
        </p:txBody>
      </p:sp>
      <p:sp>
        <p:nvSpPr>
          <p:cNvPr id="27687" name="TextBox 56"/>
          <p:cNvSpPr txBox="1">
            <a:spLocks noChangeArrowheads="1"/>
          </p:cNvSpPr>
          <p:nvPr/>
        </p:nvSpPr>
        <p:spPr bwMode="auto">
          <a:xfrm>
            <a:off x="4919663" y="322263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ы</a:t>
            </a:r>
          </a:p>
        </p:txBody>
      </p:sp>
      <p:sp>
        <p:nvSpPr>
          <p:cNvPr id="27688" name="TextBox 78"/>
          <p:cNvSpPr txBox="1">
            <a:spLocks noChangeArrowheads="1"/>
          </p:cNvSpPr>
          <p:nvPr/>
        </p:nvSpPr>
        <p:spPr bwMode="auto">
          <a:xfrm>
            <a:off x="5588000" y="11493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7689" name="TextBox 78"/>
          <p:cNvSpPr txBox="1">
            <a:spLocks noChangeArrowheads="1"/>
          </p:cNvSpPr>
          <p:nvPr/>
        </p:nvSpPr>
        <p:spPr bwMode="auto">
          <a:xfrm>
            <a:off x="5595938" y="3222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й</a:t>
            </a:r>
          </a:p>
        </p:txBody>
      </p:sp>
      <p:sp>
        <p:nvSpPr>
          <p:cNvPr id="24622" name="TextBox 78"/>
          <p:cNvSpPr txBox="1">
            <a:spLocks noChangeArrowheads="1"/>
          </p:cNvSpPr>
          <p:nvPr/>
        </p:nvSpPr>
        <p:spPr bwMode="auto">
          <a:xfrm>
            <a:off x="5016500" y="58451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г</a:t>
            </a:r>
          </a:p>
        </p:txBody>
      </p:sp>
      <p:sp>
        <p:nvSpPr>
          <p:cNvPr id="27691" name="TextBox 91"/>
          <p:cNvSpPr txBox="1">
            <a:spLocks noChangeArrowheads="1"/>
          </p:cNvSpPr>
          <p:nvPr/>
        </p:nvSpPr>
        <p:spPr bwMode="auto">
          <a:xfrm>
            <a:off x="4913313" y="274478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27692" name="TextBox 96"/>
          <p:cNvSpPr txBox="1">
            <a:spLocks noChangeArrowheads="1"/>
          </p:cNvSpPr>
          <p:nvPr/>
        </p:nvSpPr>
        <p:spPr bwMode="auto">
          <a:xfrm>
            <a:off x="5621338" y="3475038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7693" name="TextBox 53"/>
          <p:cNvSpPr txBox="1">
            <a:spLocks noChangeArrowheads="1"/>
          </p:cNvSpPr>
          <p:nvPr/>
        </p:nvSpPr>
        <p:spPr bwMode="auto">
          <a:xfrm>
            <a:off x="5573713" y="27463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ь</a:t>
            </a:r>
          </a:p>
        </p:txBody>
      </p:sp>
      <p:sp>
        <p:nvSpPr>
          <p:cNvPr id="27694" name="TextBox 54"/>
          <p:cNvSpPr txBox="1">
            <a:spLocks noChangeArrowheads="1"/>
          </p:cNvSpPr>
          <p:nvPr/>
        </p:nvSpPr>
        <p:spPr bwMode="auto">
          <a:xfrm>
            <a:off x="4337050" y="584517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у</a:t>
            </a:r>
          </a:p>
        </p:txBody>
      </p:sp>
      <p:sp>
        <p:nvSpPr>
          <p:cNvPr id="24627" name="TextBox 91"/>
          <p:cNvSpPr txBox="1">
            <a:spLocks noChangeArrowheads="1"/>
          </p:cNvSpPr>
          <p:nvPr/>
        </p:nvSpPr>
        <p:spPr bwMode="auto">
          <a:xfrm>
            <a:off x="2292350" y="584517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696" name="TextBox 96"/>
          <p:cNvSpPr txBox="1">
            <a:spLocks noChangeArrowheads="1"/>
          </p:cNvSpPr>
          <p:nvPr/>
        </p:nvSpPr>
        <p:spPr bwMode="auto">
          <a:xfrm>
            <a:off x="2970213" y="585311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27697" name="TextBox 53"/>
          <p:cNvSpPr txBox="1">
            <a:spLocks noChangeArrowheads="1"/>
          </p:cNvSpPr>
          <p:nvPr/>
        </p:nvSpPr>
        <p:spPr bwMode="auto">
          <a:xfrm>
            <a:off x="4954588" y="34734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85" grpId="0" animBg="1"/>
      <p:bldP spid="24592" grpId="0" animBg="1"/>
      <p:bldP spid="24599" grpId="0" animBg="1"/>
      <p:bldP spid="24600" grpId="0" animBg="1"/>
      <p:bldP spid="24604" grpId="0" animBg="1"/>
      <p:bldP spid="24605" grpId="0" animBg="1"/>
      <p:bldP spid="48" grpId="0" animBg="1"/>
      <p:bldP spid="24622" grpId="0" animBg="1"/>
      <p:bldP spid="246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587375" y="731838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236663" y="7318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1905000" y="7318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chemeClr val="accent2"/>
                </a:solidFill>
              </a:rPr>
              <a:t>р</a:t>
            </a:r>
          </a:p>
        </p:txBody>
      </p:sp>
      <p:sp>
        <p:nvSpPr>
          <p:cNvPr id="24581" name="TextBox 55"/>
          <p:cNvSpPr txBox="1">
            <a:spLocks noChangeArrowheads="1"/>
          </p:cNvSpPr>
          <p:nvPr/>
        </p:nvSpPr>
        <p:spPr bwMode="auto">
          <a:xfrm>
            <a:off x="2532063" y="7318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00CC00"/>
                </a:solidFill>
              </a:rPr>
              <a:t>р</a:t>
            </a:r>
          </a:p>
        </p:txBody>
      </p:sp>
      <p:sp>
        <p:nvSpPr>
          <p:cNvPr id="24582" name="TextBox 56"/>
          <p:cNvSpPr txBox="1">
            <a:spLocks noChangeArrowheads="1"/>
          </p:cNvSpPr>
          <p:nvPr/>
        </p:nvSpPr>
        <p:spPr bwMode="auto">
          <a:xfrm>
            <a:off x="3217863" y="7318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568325" y="155892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п</a:t>
            </a: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1865313" y="15589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681" name="TextBox 54"/>
          <p:cNvSpPr txBox="1">
            <a:spLocks noChangeArrowheads="1"/>
          </p:cNvSpPr>
          <p:nvPr/>
        </p:nvSpPr>
        <p:spPr bwMode="auto">
          <a:xfrm>
            <a:off x="2525713" y="15589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ф</a:t>
            </a:r>
          </a:p>
        </p:txBody>
      </p:sp>
      <p:sp>
        <p:nvSpPr>
          <p:cNvPr id="28682" name="TextBox 55"/>
          <p:cNvSpPr txBox="1">
            <a:spLocks noChangeArrowheads="1"/>
          </p:cNvSpPr>
          <p:nvPr/>
        </p:nvSpPr>
        <p:spPr bwMode="auto">
          <a:xfrm>
            <a:off x="3189288" y="15589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4587" name="TextBox 56"/>
          <p:cNvSpPr txBox="1">
            <a:spLocks noChangeArrowheads="1"/>
          </p:cNvSpPr>
          <p:nvPr/>
        </p:nvSpPr>
        <p:spPr bwMode="auto">
          <a:xfrm>
            <a:off x="3825875" y="15589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chemeClr val="accent2"/>
                </a:solidFill>
              </a:rPr>
              <a:t>с</a:t>
            </a:r>
          </a:p>
        </p:txBody>
      </p:sp>
      <p:sp>
        <p:nvSpPr>
          <p:cNvPr id="28684" name="TextBox 71"/>
          <p:cNvSpPr txBox="1">
            <a:spLocks noChangeArrowheads="1"/>
          </p:cNvSpPr>
          <p:nvPr/>
        </p:nvSpPr>
        <p:spPr bwMode="auto">
          <a:xfrm>
            <a:off x="1217613" y="15589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8685" name="TextBox 78"/>
          <p:cNvSpPr txBox="1">
            <a:spLocks noChangeArrowheads="1"/>
          </p:cNvSpPr>
          <p:nvPr/>
        </p:nvSpPr>
        <p:spPr bwMode="auto">
          <a:xfrm>
            <a:off x="3238500" y="23526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8686" name="TextBox 91"/>
          <p:cNvSpPr txBox="1">
            <a:spLocks noChangeArrowheads="1"/>
          </p:cNvSpPr>
          <p:nvPr/>
        </p:nvSpPr>
        <p:spPr bwMode="auto">
          <a:xfrm>
            <a:off x="565150" y="235267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г</a:t>
            </a:r>
          </a:p>
        </p:txBody>
      </p:sp>
      <p:sp>
        <p:nvSpPr>
          <p:cNvPr id="28687" name="TextBox 96"/>
          <p:cNvSpPr txBox="1">
            <a:spLocks noChangeArrowheads="1"/>
          </p:cNvSpPr>
          <p:nvPr/>
        </p:nvSpPr>
        <p:spPr bwMode="auto">
          <a:xfrm>
            <a:off x="1939925" y="23558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1258888" y="23558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2601913" y="235585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8690" name="TextBox 125"/>
          <p:cNvSpPr txBox="1">
            <a:spLocks noChangeArrowheads="1"/>
          </p:cNvSpPr>
          <p:nvPr/>
        </p:nvSpPr>
        <p:spPr bwMode="auto">
          <a:xfrm>
            <a:off x="3892550" y="23526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8691" name="TextBox 6"/>
          <p:cNvSpPr txBox="1">
            <a:spLocks noChangeArrowheads="1"/>
          </p:cNvSpPr>
          <p:nvPr/>
        </p:nvSpPr>
        <p:spPr bwMode="auto">
          <a:xfrm>
            <a:off x="587375" y="313372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28692" name="TextBox 22"/>
          <p:cNvSpPr txBox="1">
            <a:spLocks noChangeArrowheads="1"/>
          </p:cNvSpPr>
          <p:nvPr/>
        </p:nvSpPr>
        <p:spPr bwMode="auto">
          <a:xfrm>
            <a:off x="1236663" y="31337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4597" name="TextBox 54"/>
          <p:cNvSpPr txBox="1">
            <a:spLocks noChangeArrowheads="1"/>
          </p:cNvSpPr>
          <p:nvPr/>
        </p:nvSpPr>
        <p:spPr bwMode="auto">
          <a:xfrm>
            <a:off x="1905000" y="31337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24598" name="TextBox 55"/>
          <p:cNvSpPr txBox="1">
            <a:spLocks noChangeArrowheads="1"/>
          </p:cNvSpPr>
          <p:nvPr/>
        </p:nvSpPr>
        <p:spPr bwMode="auto">
          <a:xfrm>
            <a:off x="2532063" y="31337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chemeClr val="accent2"/>
                </a:solidFill>
              </a:rPr>
              <a:t>с</a:t>
            </a:r>
          </a:p>
        </p:txBody>
      </p:sp>
      <p:sp>
        <p:nvSpPr>
          <p:cNvPr id="28695" name="TextBox 56"/>
          <p:cNvSpPr txBox="1">
            <a:spLocks noChangeArrowheads="1"/>
          </p:cNvSpPr>
          <p:nvPr/>
        </p:nvSpPr>
        <p:spPr bwMode="auto">
          <a:xfrm>
            <a:off x="3148013" y="31337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8696" name="TextBox 99"/>
          <p:cNvSpPr txBox="1">
            <a:spLocks noChangeArrowheads="1"/>
          </p:cNvSpPr>
          <p:nvPr/>
        </p:nvSpPr>
        <p:spPr bwMode="auto">
          <a:xfrm>
            <a:off x="569913" y="387667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28697" name="TextBox 100"/>
          <p:cNvSpPr txBox="1">
            <a:spLocks noChangeArrowheads="1"/>
          </p:cNvSpPr>
          <p:nvPr/>
        </p:nvSpPr>
        <p:spPr bwMode="auto">
          <a:xfrm>
            <a:off x="1889125" y="38814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м</a:t>
            </a:r>
          </a:p>
        </p:txBody>
      </p:sp>
      <p:sp>
        <p:nvSpPr>
          <p:cNvPr id="28698" name="TextBox 32"/>
          <p:cNvSpPr txBox="1">
            <a:spLocks noChangeArrowheads="1"/>
          </p:cNvSpPr>
          <p:nvPr/>
        </p:nvSpPr>
        <p:spPr bwMode="auto">
          <a:xfrm>
            <a:off x="1241425" y="387508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3206750" y="3883025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8700" name="TextBox 106"/>
          <p:cNvSpPr txBox="1">
            <a:spLocks noChangeArrowheads="1"/>
          </p:cNvSpPr>
          <p:nvPr/>
        </p:nvSpPr>
        <p:spPr bwMode="auto">
          <a:xfrm>
            <a:off x="2540000" y="3881438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8701" name="TextBox 99"/>
          <p:cNvSpPr txBox="1">
            <a:spLocks noChangeArrowheads="1"/>
          </p:cNvSpPr>
          <p:nvPr/>
        </p:nvSpPr>
        <p:spPr bwMode="auto">
          <a:xfrm>
            <a:off x="569913" y="468630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28702" name="TextBox 100"/>
          <p:cNvSpPr txBox="1">
            <a:spLocks noChangeArrowheads="1"/>
          </p:cNvSpPr>
          <p:nvPr/>
        </p:nvSpPr>
        <p:spPr bwMode="auto">
          <a:xfrm>
            <a:off x="1847850" y="46863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1200150" y="469423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3165475" y="4686300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B050"/>
                </a:solidFill>
              </a:rPr>
              <a:t>ч</a:t>
            </a:r>
          </a:p>
        </p:txBody>
      </p:sp>
      <p:sp>
        <p:nvSpPr>
          <p:cNvPr id="28705" name="TextBox 106"/>
          <p:cNvSpPr txBox="1">
            <a:spLocks noChangeArrowheads="1"/>
          </p:cNvSpPr>
          <p:nvPr/>
        </p:nvSpPr>
        <p:spPr bwMode="auto">
          <a:xfrm>
            <a:off x="2498725" y="468630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8706" name="TextBox 78"/>
          <p:cNvSpPr txBox="1">
            <a:spLocks noChangeArrowheads="1"/>
          </p:cNvSpPr>
          <p:nvPr/>
        </p:nvSpPr>
        <p:spPr bwMode="auto">
          <a:xfrm>
            <a:off x="3305175" y="5451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ё</a:t>
            </a:r>
          </a:p>
        </p:txBody>
      </p:sp>
      <p:sp>
        <p:nvSpPr>
          <p:cNvPr id="28707" name="TextBox 91"/>
          <p:cNvSpPr txBox="1">
            <a:spLocks noChangeArrowheads="1"/>
          </p:cNvSpPr>
          <p:nvPr/>
        </p:nvSpPr>
        <p:spPr bwMode="auto">
          <a:xfrm>
            <a:off x="579438" y="544830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sp>
        <p:nvSpPr>
          <p:cNvPr id="28708" name="TextBox 96"/>
          <p:cNvSpPr txBox="1">
            <a:spLocks noChangeArrowheads="1"/>
          </p:cNvSpPr>
          <p:nvPr/>
        </p:nvSpPr>
        <p:spPr bwMode="auto">
          <a:xfrm>
            <a:off x="1954213" y="54514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1258888" y="54483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710" name="TextBox 54"/>
          <p:cNvSpPr txBox="1">
            <a:spLocks noChangeArrowheads="1"/>
          </p:cNvSpPr>
          <p:nvPr/>
        </p:nvSpPr>
        <p:spPr bwMode="auto">
          <a:xfrm>
            <a:off x="2616200" y="545147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8711" name="Прямоугольник 2"/>
          <p:cNvSpPr>
            <a:spLocks noChangeArrowheads="1"/>
          </p:cNvSpPr>
          <p:nvPr/>
        </p:nvSpPr>
        <p:spPr bwMode="auto">
          <a:xfrm>
            <a:off x="8459788" y="1317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6</a:t>
            </a:r>
          </a:p>
        </p:txBody>
      </p:sp>
      <p:sp>
        <p:nvSpPr>
          <p:cNvPr id="28712" name="TextBox 56"/>
          <p:cNvSpPr txBox="1">
            <a:spLocks noChangeArrowheads="1"/>
          </p:cNvSpPr>
          <p:nvPr/>
        </p:nvSpPr>
        <p:spPr bwMode="auto">
          <a:xfrm>
            <a:off x="3838575" y="731838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4617" name="TextBox 78"/>
          <p:cNvSpPr txBox="1">
            <a:spLocks noChangeArrowheads="1"/>
          </p:cNvSpPr>
          <p:nvPr/>
        </p:nvSpPr>
        <p:spPr bwMode="auto">
          <a:xfrm>
            <a:off x="4481513" y="15573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00CC00"/>
                </a:solidFill>
              </a:rPr>
              <a:t>с</a:t>
            </a:r>
          </a:p>
        </p:txBody>
      </p:sp>
      <p:sp>
        <p:nvSpPr>
          <p:cNvPr id="28714" name="TextBox 78"/>
          <p:cNvSpPr txBox="1">
            <a:spLocks noChangeArrowheads="1"/>
          </p:cNvSpPr>
          <p:nvPr/>
        </p:nvSpPr>
        <p:spPr bwMode="auto">
          <a:xfrm>
            <a:off x="6526213" y="7318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я</a:t>
            </a:r>
          </a:p>
        </p:txBody>
      </p:sp>
      <p:sp>
        <p:nvSpPr>
          <p:cNvPr id="28715" name="TextBox 78"/>
          <p:cNvSpPr txBox="1">
            <a:spLocks noChangeArrowheads="1"/>
          </p:cNvSpPr>
          <p:nvPr/>
        </p:nvSpPr>
        <p:spPr bwMode="auto">
          <a:xfrm>
            <a:off x="5859463" y="7318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28716" name="TextBox 78"/>
          <p:cNvSpPr txBox="1">
            <a:spLocks noChangeArrowheads="1"/>
          </p:cNvSpPr>
          <p:nvPr/>
        </p:nvSpPr>
        <p:spPr bwMode="auto">
          <a:xfrm>
            <a:off x="5181600" y="7318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8717" name="TextBox 78"/>
          <p:cNvSpPr txBox="1">
            <a:spLocks noChangeArrowheads="1"/>
          </p:cNvSpPr>
          <p:nvPr/>
        </p:nvSpPr>
        <p:spPr bwMode="auto">
          <a:xfrm>
            <a:off x="4514850" y="7318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о</a:t>
            </a:r>
          </a:p>
        </p:txBody>
      </p:sp>
      <p:sp>
        <p:nvSpPr>
          <p:cNvPr id="28718" name="TextBox 78"/>
          <p:cNvSpPr txBox="1">
            <a:spLocks noChangeArrowheads="1"/>
          </p:cNvSpPr>
          <p:nvPr/>
        </p:nvSpPr>
        <p:spPr bwMode="auto">
          <a:xfrm>
            <a:off x="5159375" y="15589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28719" name="TextBox 91"/>
          <p:cNvSpPr txBox="1">
            <a:spLocks noChangeArrowheads="1"/>
          </p:cNvSpPr>
          <p:nvPr/>
        </p:nvSpPr>
        <p:spPr bwMode="auto">
          <a:xfrm>
            <a:off x="3814763" y="468630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4628" name="TextBox 96"/>
          <p:cNvSpPr txBox="1">
            <a:spLocks noChangeArrowheads="1"/>
          </p:cNvSpPr>
          <p:nvPr/>
        </p:nvSpPr>
        <p:spPr bwMode="auto">
          <a:xfrm>
            <a:off x="4492625" y="46942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721" name="TextBox 53"/>
          <p:cNvSpPr txBox="1">
            <a:spLocks noChangeArrowheads="1"/>
          </p:cNvSpPr>
          <p:nvPr/>
        </p:nvSpPr>
        <p:spPr bwMode="auto">
          <a:xfrm>
            <a:off x="3873500" y="38830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8722" name="TextBox 78"/>
          <p:cNvSpPr txBox="1">
            <a:spLocks noChangeArrowheads="1"/>
          </p:cNvSpPr>
          <p:nvPr/>
        </p:nvSpPr>
        <p:spPr bwMode="auto">
          <a:xfrm>
            <a:off x="4559300" y="23526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я</a:t>
            </a:r>
          </a:p>
        </p:txBody>
      </p:sp>
      <p:sp>
        <p:nvSpPr>
          <p:cNvPr id="28723" name="TextBox 78"/>
          <p:cNvSpPr txBox="1">
            <a:spLocks noChangeArrowheads="1"/>
          </p:cNvSpPr>
          <p:nvPr/>
        </p:nvSpPr>
        <p:spPr bwMode="auto">
          <a:xfrm>
            <a:off x="5832475" y="15573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я</a:t>
            </a:r>
          </a:p>
        </p:txBody>
      </p:sp>
      <p:sp>
        <p:nvSpPr>
          <p:cNvPr id="28724" name="TextBox 96"/>
          <p:cNvSpPr txBox="1">
            <a:spLocks noChangeArrowheads="1"/>
          </p:cNvSpPr>
          <p:nvPr/>
        </p:nvSpPr>
        <p:spPr bwMode="auto">
          <a:xfrm>
            <a:off x="3971925" y="54483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8725" name="TextBox 96"/>
          <p:cNvSpPr txBox="1">
            <a:spLocks noChangeArrowheads="1"/>
          </p:cNvSpPr>
          <p:nvPr/>
        </p:nvSpPr>
        <p:spPr bwMode="auto">
          <a:xfrm>
            <a:off x="4535488" y="38925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 animBg="1"/>
      <p:bldP spid="24581" grpId="0" animBg="1"/>
      <p:bldP spid="24582" grpId="0" animBg="1"/>
      <p:bldP spid="24584" grpId="0" animBg="1"/>
      <p:bldP spid="24587" grpId="0" animBg="1"/>
      <p:bldP spid="24592" grpId="0" animBg="1"/>
      <p:bldP spid="24593" grpId="0" animBg="1"/>
      <p:bldP spid="24597" grpId="0" animBg="1"/>
      <p:bldP spid="24598" grpId="0" animBg="1"/>
      <p:bldP spid="34" grpId="0" animBg="1"/>
      <p:bldP spid="24607" grpId="0" animBg="1"/>
      <p:bldP spid="43" grpId="0" animBg="1"/>
      <p:bldP spid="48" grpId="0" animBg="1"/>
      <p:bldP spid="24617" grpId="0" animBg="1"/>
      <p:bldP spid="2462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6"/>
          <p:cNvSpPr txBox="1">
            <a:spLocks noChangeArrowheads="1"/>
          </p:cNvSpPr>
          <p:nvPr/>
        </p:nvSpPr>
        <p:spPr bwMode="auto">
          <a:xfrm>
            <a:off x="1411288" y="33655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2060575" y="3365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728913" y="3365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9701" name="TextBox 55"/>
          <p:cNvSpPr txBox="1">
            <a:spLocks noChangeArrowheads="1"/>
          </p:cNvSpPr>
          <p:nvPr/>
        </p:nvSpPr>
        <p:spPr bwMode="auto">
          <a:xfrm>
            <a:off x="3355975" y="3365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>
            <a:off x="1392238" y="116363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9704" name="TextBox 7"/>
          <p:cNvSpPr txBox="1">
            <a:spLocks noChangeArrowheads="1"/>
          </p:cNvSpPr>
          <p:nvPr/>
        </p:nvSpPr>
        <p:spPr bwMode="auto">
          <a:xfrm>
            <a:off x="2689225" y="11636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4585" name="TextBox 54"/>
          <p:cNvSpPr txBox="1">
            <a:spLocks noChangeArrowheads="1"/>
          </p:cNvSpPr>
          <p:nvPr/>
        </p:nvSpPr>
        <p:spPr bwMode="auto">
          <a:xfrm>
            <a:off x="3346018" y="114939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9706" name="TextBox 55"/>
          <p:cNvSpPr txBox="1">
            <a:spLocks noChangeArrowheads="1"/>
          </p:cNvSpPr>
          <p:nvPr/>
        </p:nvSpPr>
        <p:spPr bwMode="auto">
          <a:xfrm>
            <a:off x="4001077" y="114939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9707" name="TextBox 56"/>
          <p:cNvSpPr txBox="1">
            <a:spLocks noChangeArrowheads="1"/>
          </p:cNvSpPr>
          <p:nvPr/>
        </p:nvSpPr>
        <p:spPr bwMode="auto">
          <a:xfrm>
            <a:off x="4662056" y="11490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ю</a:t>
            </a:r>
            <a:endParaRPr lang="ru-RU" sz="4000" b="1" dirty="0"/>
          </a:p>
        </p:txBody>
      </p:sp>
      <p:sp>
        <p:nvSpPr>
          <p:cNvPr id="14" name="TextBox 71"/>
          <p:cNvSpPr txBox="1">
            <a:spLocks noChangeArrowheads="1"/>
          </p:cNvSpPr>
          <p:nvPr/>
        </p:nvSpPr>
        <p:spPr bwMode="auto">
          <a:xfrm>
            <a:off x="2041525" y="11636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09" name="TextBox 78"/>
          <p:cNvSpPr txBox="1">
            <a:spLocks noChangeArrowheads="1"/>
          </p:cNvSpPr>
          <p:nvPr/>
        </p:nvSpPr>
        <p:spPr bwMode="auto">
          <a:xfrm>
            <a:off x="6024563" y="348937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й</a:t>
            </a:r>
            <a:endParaRPr lang="ru-RU" sz="4000" b="1" dirty="0"/>
          </a:p>
        </p:txBody>
      </p:sp>
      <p:sp>
        <p:nvSpPr>
          <p:cNvPr id="29710" name="TextBox 91"/>
          <p:cNvSpPr txBox="1">
            <a:spLocks noChangeArrowheads="1"/>
          </p:cNvSpPr>
          <p:nvPr/>
        </p:nvSpPr>
        <p:spPr bwMode="auto">
          <a:xfrm>
            <a:off x="1389063" y="195738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29711" name="TextBox 96"/>
          <p:cNvSpPr txBox="1">
            <a:spLocks noChangeArrowheads="1"/>
          </p:cNvSpPr>
          <p:nvPr/>
        </p:nvSpPr>
        <p:spPr bwMode="auto">
          <a:xfrm>
            <a:off x="2763838" y="19605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9712" name="TextBox 102"/>
          <p:cNvSpPr txBox="1">
            <a:spLocks noChangeArrowheads="1"/>
          </p:cNvSpPr>
          <p:nvPr/>
        </p:nvSpPr>
        <p:spPr bwMode="auto">
          <a:xfrm>
            <a:off x="2082800" y="19605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425825" y="196056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4594" name="TextBox 125"/>
          <p:cNvSpPr txBox="1">
            <a:spLocks noChangeArrowheads="1"/>
          </p:cNvSpPr>
          <p:nvPr/>
        </p:nvSpPr>
        <p:spPr bwMode="auto">
          <a:xfrm>
            <a:off x="4129088" y="196957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/>
              <a:t>о</a:t>
            </a:r>
          </a:p>
        </p:txBody>
      </p:sp>
      <p:sp>
        <p:nvSpPr>
          <p:cNvPr id="24595" name="TextBox 6"/>
          <p:cNvSpPr txBox="1">
            <a:spLocks noChangeArrowheads="1"/>
          </p:cNvSpPr>
          <p:nvPr/>
        </p:nvSpPr>
        <p:spPr bwMode="auto">
          <a:xfrm>
            <a:off x="1411288" y="273843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2" name="TextBox 22"/>
          <p:cNvSpPr txBox="1">
            <a:spLocks noChangeArrowheads="1"/>
          </p:cNvSpPr>
          <p:nvPr/>
        </p:nvSpPr>
        <p:spPr bwMode="auto">
          <a:xfrm>
            <a:off x="2060575" y="27384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п</a:t>
            </a:r>
            <a:endParaRPr lang="ru-RU" sz="4000" b="1" dirty="0"/>
          </a:p>
        </p:txBody>
      </p:sp>
      <p:sp>
        <p:nvSpPr>
          <p:cNvPr id="29717" name="TextBox 54"/>
          <p:cNvSpPr txBox="1">
            <a:spLocks noChangeArrowheads="1"/>
          </p:cNvSpPr>
          <p:nvPr/>
        </p:nvSpPr>
        <p:spPr bwMode="auto">
          <a:xfrm>
            <a:off x="2728913" y="27384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9718" name="TextBox 55"/>
          <p:cNvSpPr txBox="1">
            <a:spLocks noChangeArrowheads="1"/>
          </p:cNvSpPr>
          <p:nvPr/>
        </p:nvSpPr>
        <p:spPr bwMode="auto">
          <a:xfrm>
            <a:off x="3355975" y="27384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9719" name="TextBox 56"/>
          <p:cNvSpPr txBox="1">
            <a:spLocks noChangeArrowheads="1"/>
          </p:cNvSpPr>
          <p:nvPr/>
        </p:nvSpPr>
        <p:spPr bwMode="auto">
          <a:xfrm>
            <a:off x="3971925" y="27384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9720" name="TextBox 99"/>
          <p:cNvSpPr txBox="1">
            <a:spLocks noChangeArrowheads="1"/>
          </p:cNvSpPr>
          <p:nvPr/>
        </p:nvSpPr>
        <p:spPr bwMode="auto">
          <a:xfrm>
            <a:off x="1393825" y="3481388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601" name="TextBox 100"/>
          <p:cNvSpPr txBox="1">
            <a:spLocks noChangeArrowheads="1"/>
          </p:cNvSpPr>
          <p:nvPr/>
        </p:nvSpPr>
        <p:spPr bwMode="auto">
          <a:xfrm>
            <a:off x="2713038" y="34861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4602" name="TextBox 32"/>
          <p:cNvSpPr txBox="1">
            <a:spLocks noChangeArrowheads="1"/>
          </p:cNvSpPr>
          <p:nvPr/>
        </p:nvSpPr>
        <p:spPr bwMode="auto">
          <a:xfrm>
            <a:off x="2065338" y="3479800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4030663" y="3487738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/>
              <a:t>м</a:t>
            </a:r>
          </a:p>
        </p:txBody>
      </p:sp>
      <p:sp>
        <p:nvSpPr>
          <p:cNvPr id="29724" name="TextBox 106"/>
          <p:cNvSpPr txBox="1">
            <a:spLocks noChangeArrowheads="1"/>
          </p:cNvSpPr>
          <p:nvPr/>
        </p:nvSpPr>
        <p:spPr bwMode="auto">
          <a:xfrm>
            <a:off x="3363913" y="348615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4605" name="TextBox 99"/>
          <p:cNvSpPr txBox="1">
            <a:spLocks noChangeArrowheads="1"/>
          </p:cNvSpPr>
          <p:nvPr/>
        </p:nvSpPr>
        <p:spPr bwMode="auto">
          <a:xfrm>
            <a:off x="1393825" y="429101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26" name="TextBox 100"/>
          <p:cNvSpPr txBox="1">
            <a:spLocks noChangeArrowheads="1"/>
          </p:cNvSpPr>
          <p:nvPr/>
        </p:nvSpPr>
        <p:spPr bwMode="auto">
          <a:xfrm>
            <a:off x="2671763" y="429101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2024063" y="4298950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dirty="0" smtClean="0"/>
              <a:t>г</a:t>
            </a:r>
          </a:p>
        </p:txBody>
      </p:sp>
      <p:sp>
        <p:nvSpPr>
          <p:cNvPr id="29728" name="TextBox 105"/>
          <p:cNvSpPr txBox="1">
            <a:spLocks noChangeArrowheads="1"/>
          </p:cNvSpPr>
          <p:nvPr/>
        </p:nvSpPr>
        <p:spPr bwMode="auto">
          <a:xfrm>
            <a:off x="3989388" y="4291013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4609" name="TextBox 106"/>
          <p:cNvSpPr txBox="1">
            <a:spLocks noChangeArrowheads="1"/>
          </p:cNvSpPr>
          <p:nvPr/>
        </p:nvSpPr>
        <p:spPr bwMode="auto">
          <a:xfrm>
            <a:off x="3322638" y="4291013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9730" name="TextBox 78"/>
          <p:cNvSpPr txBox="1">
            <a:spLocks noChangeArrowheads="1"/>
          </p:cNvSpPr>
          <p:nvPr/>
        </p:nvSpPr>
        <p:spPr bwMode="auto">
          <a:xfrm>
            <a:off x="4129088" y="50561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29731" name="TextBox 91"/>
          <p:cNvSpPr txBox="1">
            <a:spLocks noChangeArrowheads="1"/>
          </p:cNvSpPr>
          <p:nvPr/>
        </p:nvSpPr>
        <p:spPr bwMode="auto">
          <a:xfrm>
            <a:off x="1403350" y="505301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9732" name="TextBox 96"/>
          <p:cNvSpPr txBox="1">
            <a:spLocks noChangeArrowheads="1"/>
          </p:cNvSpPr>
          <p:nvPr/>
        </p:nvSpPr>
        <p:spPr bwMode="auto">
          <a:xfrm>
            <a:off x="2778125" y="50561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2097088" y="50561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34" name="TextBox 54"/>
          <p:cNvSpPr txBox="1">
            <a:spLocks noChangeArrowheads="1"/>
          </p:cNvSpPr>
          <p:nvPr/>
        </p:nvSpPr>
        <p:spPr bwMode="auto">
          <a:xfrm>
            <a:off x="3440113" y="505618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9735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7</a:t>
            </a:r>
          </a:p>
        </p:txBody>
      </p:sp>
      <p:sp>
        <p:nvSpPr>
          <p:cNvPr id="29739" name="TextBox 78"/>
          <p:cNvSpPr txBox="1">
            <a:spLocks noChangeArrowheads="1"/>
          </p:cNvSpPr>
          <p:nvPr/>
        </p:nvSpPr>
        <p:spPr bwMode="auto">
          <a:xfrm>
            <a:off x="4071216" y="57848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х</a:t>
            </a:r>
            <a:endParaRPr lang="ru-RU" sz="4000" b="1" dirty="0"/>
          </a:p>
        </p:txBody>
      </p:sp>
      <p:sp>
        <p:nvSpPr>
          <p:cNvPr id="29740" name="TextBox 78"/>
          <p:cNvSpPr txBox="1">
            <a:spLocks noChangeArrowheads="1"/>
          </p:cNvSpPr>
          <p:nvPr/>
        </p:nvSpPr>
        <p:spPr bwMode="auto">
          <a:xfrm>
            <a:off x="2743200" y="57848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9741" name="TextBox 91"/>
          <p:cNvSpPr txBox="1">
            <a:spLocks noChangeArrowheads="1"/>
          </p:cNvSpPr>
          <p:nvPr/>
        </p:nvSpPr>
        <p:spPr bwMode="auto">
          <a:xfrm>
            <a:off x="4670425" y="2725738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4624" name="TextBox 96"/>
          <p:cNvSpPr txBox="1">
            <a:spLocks noChangeArrowheads="1"/>
          </p:cNvSpPr>
          <p:nvPr/>
        </p:nvSpPr>
        <p:spPr bwMode="auto">
          <a:xfrm>
            <a:off x="1390650" y="57848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п</a:t>
            </a:r>
            <a:endParaRPr lang="ru-RU" sz="4000" b="1" dirty="0"/>
          </a:p>
        </p:txBody>
      </p:sp>
      <p:sp>
        <p:nvSpPr>
          <p:cNvPr id="29743" name="TextBox 53"/>
          <p:cNvSpPr txBox="1">
            <a:spLocks noChangeArrowheads="1"/>
          </p:cNvSpPr>
          <p:nvPr/>
        </p:nvSpPr>
        <p:spPr bwMode="auto">
          <a:xfrm>
            <a:off x="5357813" y="34877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ы</a:t>
            </a:r>
            <a:endParaRPr lang="ru-RU" sz="4000" b="1" dirty="0"/>
          </a:p>
        </p:txBody>
      </p:sp>
      <p:sp>
        <p:nvSpPr>
          <p:cNvPr id="29744" name="TextBox 54"/>
          <p:cNvSpPr txBox="1">
            <a:spLocks noChangeArrowheads="1"/>
          </p:cNvSpPr>
          <p:nvPr/>
        </p:nvSpPr>
        <p:spPr bwMode="auto">
          <a:xfrm>
            <a:off x="2063750" y="578485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627" name="TextBox 91"/>
          <p:cNvSpPr txBox="1">
            <a:spLocks noChangeArrowheads="1"/>
          </p:cNvSpPr>
          <p:nvPr/>
        </p:nvSpPr>
        <p:spPr bwMode="auto">
          <a:xfrm>
            <a:off x="4638675" y="429101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ц</a:t>
            </a:r>
            <a:endParaRPr lang="ru-RU" sz="4000" b="1" dirty="0"/>
          </a:p>
        </p:txBody>
      </p:sp>
      <p:sp>
        <p:nvSpPr>
          <p:cNvPr id="29746" name="TextBox 96"/>
          <p:cNvSpPr txBox="1">
            <a:spLocks noChangeArrowheads="1"/>
          </p:cNvSpPr>
          <p:nvPr/>
        </p:nvSpPr>
        <p:spPr bwMode="auto">
          <a:xfrm>
            <a:off x="3395663" y="57848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29747" name="TextBox 53"/>
          <p:cNvSpPr txBox="1">
            <a:spLocks noChangeArrowheads="1"/>
          </p:cNvSpPr>
          <p:nvPr/>
        </p:nvSpPr>
        <p:spPr bwMode="auto">
          <a:xfrm>
            <a:off x="4697413" y="34877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29748" name="TextBox 6"/>
          <p:cNvSpPr txBox="1">
            <a:spLocks noChangeArrowheads="1"/>
          </p:cNvSpPr>
          <p:nvPr/>
        </p:nvSpPr>
        <p:spPr bwMode="auto">
          <a:xfrm>
            <a:off x="4022725" y="336550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9749" name="TextBox 7"/>
          <p:cNvSpPr txBox="1">
            <a:spLocks noChangeArrowheads="1"/>
          </p:cNvSpPr>
          <p:nvPr/>
        </p:nvSpPr>
        <p:spPr bwMode="auto">
          <a:xfrm>
            <a:off x="5328806" y="32587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6" name="TextBox 54"/>
          <p:cNvSpPr txBox="1">
            <a:spLocks noChangeArrowheads="1"/>
          </p:cNvSpPr>
          <p:nvPr/>
        </p:nvSpPr>
        <p:spPr bwMode="auto">
          <a:xfrm>
            <a:off x="5981700" y="3222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9751" name="TextBox 55"/>
          <p:cNvSpPr txBox="1">
            <a:spLocks noChangeArrowheads="1"/>
          </p:cNvSpPr>
          <p:nvPr/>
        </p:nvSpPr>
        <p:spPr bwMode="auto">
          <a:xfrm>
            <a:off x="5328806" y="114939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9752" name="TextBox 56"/>
          <p:cNvSpPr txBox="1">
            <a:spLocks noChangeArrowheads="1"/>
          </p:cNvSpPr>
          <p:nvPr/>
        </p:nvSpPr>
        <p:spPr bwMode="auto">
          <a:xfrm>
            <a:off x="6648450" y="316562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ь</a:t>
            </a:r>
            <a:endParaRPr lang="ru-RU" sz="4000" b="1" dirty="0"/>
          </a:p>
        </p:txBody>
      </p:sp>
      <p:sp>
        <p:nvSpPr>
          <p:cNvPr id="60" name="TextBox 71"/>
          <p:cNvSpPr txBox="1">
            <a:spLocks noChangeArrowheads="1"/>
          </p:cNvSpPr>
          <p:nvPr/>
        </p:nvSpPr>
        <p:spPr bwMode="auto">
          <a:xfrm>
            <a:off x="4691063" y="33655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ф</a:t>
            </a:r>
            <a:endParaRPr lang="ru-RU" sz="4000" b="1" dirty="0"/>
          </a:p>
        </p:txBody>
      </p:sp>
      <p:sp>
        <p:nvSpPr>
          <p:cNvPr id="58" name="TextBox 55"/>
          <p:cNvSpPr txBox="1">
            <a:spLocks noChangeArrowheads="1"/>
          </p:cNvSpPr>
          <p:nvPr/>
        </p:nvSpPr>
        <p:spPr bwMode="auto">
          <a:xfrm>
            <a:off x="6010275" y="114939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я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14" grpId="0" animBg="1"/>
      <p:bldP spid="29712" grpId="0" animBg="1"/>
      <p:bldP spid="24595" grpId="0" animBg="1"/>
      <p:bldP spid="29720" grpId="0" animBg="1"/>
      <p:bldP spid="24605" grpId="0" animBg="1"/>
      <p:bldP spid="48" grpId="0" animBg="1"/>
      <p:bldP spid="29744" grpId="0" animBg="1"/>
      <p:bldP spid="2974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1602581" y="36341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2251869" y="3634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920206" y="3634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4581" name="TextBox 55"/>
          <p:cNvSpPr txBox="1">
            <a:spLocks noChangeArrowheads="1"/>
          </p:cNvSpPr>
          <p:nvPr/>
        </p:nvSpPr>
        <p:spPr bwMode="auto">
          <a:xfrm>
            <a:off x="3571081" y="363411"/>
            <a:ext cx="6429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4582" name="TextBox 56"/>
          <p:cNvSpPr txBox="1">
            <a:spLocks noChangeArrowheads="1"/>
          </p:cNvSpPr>
          <p:nvPr/>
        </p:nvSpPr>
        <p:spPr bwMode="auto">
          <a:xfrm>
            <a:off x="4233069" y="3634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83531" y="119049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2880519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8681" name="TextBox 54"/>
          <p:cNvSpPr txBox="1">
            <a:spLocks noChangeArrowheads="1"/>
          </p:cNvSpPr>
          <p:nvPr/>
        </p:nvSpPr>
        <p:spPr bwMode="auto">
          <a:xfrm>
            <a:off x="3540919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8682" name="TextBox 55"/>
          <p:cNvSpPr txBox="1">
            <a:spLocks noChangeArrowheads="1"/>
          </p:cNvSpPr>
          <p:nvPr/>
        </p:nvSpPr>
        <p:spPr bwMode="auto">
          <a:xfrm>
            <a:off x="4204494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4587" name="TextBox 56"/>
          <p:cNvSpPr txBox="1">
            <a:spLocks noChangeArrowheads="1"/>
          </p:cNvSpPr>
          <p:nvPr/>
        </p:nvSpPr>
        <p:spPr bwMode="auto">
          <a:xfrm>
            <a:off x="4841081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8684" name="TextBox 71"/>
          <p:cNvSpPr txBox="1">
            <a:spLocks noChangeArrowheads="1"/>
          </p:cNvSpPr>
          <p:nvPr/>
        </p:nvSpPr>
        <p:spPr bwMode="auto">
          <a:xfrm>
            <a:off x="2232819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5" name="TextBox 78"/>
          <p:cNvSpPr txBox="1">
            <a:spLocks noChangeArrowheads="1"/>
          </p:cNvSpPr>
          <p:nvPr/>
        </p:nvSpPr>
        <p:spPr bwMode="auto">
          <a:xfrm>
            <a:off x="4253706" y="19842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8686" name="TextBox 91"/>
          <p:cNvSpPr txBox="1">
            <a:spLocks noChangeArrowheads="1"/>
          </p:cNvSpPr>
          <p:nvPr/>
        </p:nvSpPr>
        <p:spPr bwMode="auto">
          <a:xfrm>
            <a:off x="1580356" y="198424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ч</a:t>
            </a:r>
            <a:endParaRPr lang="ru-RU" sz="4000" b="1" dirty="0"/>
          </a:p>
        </p:txBody>
      </p:sp>
      <p:sp>
        <p:nvSpPr>
          <p:cNvPr id="28687" name="TextBox 96"/>
          <p:cNvSpPr txBox="1">
            <a:spLocks noChangeArrowheads="1"/>
          </p:cNvSpPr>
          <p:nvPr/>
        </p:nvSpPr>
        <p:spPr bwMode="auto">
          <a:xfrm>
            <a:off x="2955131" y="198742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л</a:t>
            </a:r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2274094" y="198742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617119" y="198742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0" name="TextBox 125"/>
          <p:cNvSpPr txBox="1">
            <a:spLocks noChangeArrowheads="1"/>
          </p:cNvSpPr>
          <p:nvPr/>
        </p:nvSpPr>
        <p:spPr bwMode="auto">
          <a:xfrm>
            <a:off x="4907756" y="19842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8691" name="TextBox 6"/>
          <p:cNvSpPr txBox="1">
            <a:spLocks noChangeArrowheads="1"/>
          </p:cNvSpPr>
          <p:nvPr/>
        </p:nvSpPr>
        <p:spPr bwMode="auto">
          <a:xfrm>
            <a:off x="1602581" y="276529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8692" name="TextBox 22"/>
          <p:cNvSpPr txBox="1">
            <a:spLocks noChangeArrowheads="1"/>
          </p:cNvSpPr>
          <p:nvPr/>
        </p:nvSpPr>
        <p:spPr bwMode="auto">
          <a:xfrm>
            <a:off x="2251869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7" name="TextBox 54"/>
          <p:cNvSpPr txBox="1">
            <a:spLocks noChangeArrowheads="1"/>
          </p:cNvSpPr>
          <p:nvPr/>
        </p:nvSpPr>
        <p:spPr bwMode="auto">
          <a:xfrm>
            <a:off x="2920206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/>
              <a:t>с</a:t>
            </a:r>
          </a:p>
        </p:txBody>
      </p:sp>
      <p:sp>
        <p:nvSpPr>
          <p:cNvPr id="24598" name="TextBox 55"/>
          <p:cNvSpPr txBox="1">
            <a:spLocks noChangeArrowheads="1"/>
          </p:cNvSpPr>
          <p:nvPr/>
        </p:nvSpPr>
        <p:spPr bwMode="auto">
          <a:xfrm>
            <a:off x="3547269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695" name="TextBox 56"/>
          <p:cNvSpPr txBox="1">
            <a:spLocks noChangeArrowheads="1"/>
          </p:cNvSpPr>
          <p:nvPr/>
        </p:nvSpPr>
        <p:spPr bwMode="auto">
          <a:xfrm>
            <a:off x="4163219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8696" name="TextBox 99"/>
          <p:cNvSpPr txBox="1">
            <a:spLocks noChangeArrowheads="1"/>
          </p:cNvSpPr>
          <p:nvPr/>
        </p:nvSpPr>
        <p:spPr bwMode="auto">
          <a:xfrm>
            <a:off x="1585119" y="3508248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з</a:t>
            </a:r>
            <a:endParaRPr lang="ru-RU" sz="4000" b="1" dirty="0"/>
          </a:p>
        </p:txBody>
      </p:sp>
      <p:sp>
        <p:nvSpPr>
          <p:cNvPr id="28697" name="TextBox 100"/>
          <p:cNvSpPr txBox="1">
            <a:spLocks noChangeArrowheads="1"/>
          </p:cNvSpPr>
          <p:nvPr/>
        </p:nvSpPr>
        <p:spPr bwMode="auto">
          <a:xfrm>
            <a:off x="2904331" y="35130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п</a:t>
            </a:r>
            <a:endParaRPr lang="ru-RU" sz="4000" b="1" dirty="0"/>
          </a:p>
        </p:txBody>
      </p:sp>
      <p:sp>
        <p:nvSpPr>
          <p:cNvPr id="28698" name="TextBox 32"/>
          <p:cNvSpPr txBox="1">
            <a:spLocks noChangeArrowheads="1"/>
          </p:cNvSpPr>
          <p:nvPr/>
        </p:nvSpPr>
        <p:spPr bwMode="auto">
          <a:xfrm>
            <a:off x="2256631" y="3506661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4221956" y="3514598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д</a:t>
            </a:r>
            <a:endParaRPr lang="ru-RU" sz="4000" b="1" dirty="0"/>
          </a:p>
        </p:txBody>
      </p:sp>
      <p:sp>
        <p:nvSpPr>
          <p:cNvPr id="28700" name="TextBox 106"/>
          <p:cNvSpPr txBox="1">
            <a:spLocks noChangeArrowheads="1"/>
          </p:cNvSpPr>
          <p:nvPr/>
        </p:nvSpPr>
        <p:spPr bwMode="auto">
          <a:xfrm>
            <a:off x="3555206" y="351301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1" name="TextBox 99"/>
          <p:cNvSpPr txBox="1">
            <a:spLocks noChangeArrowheads="1"/>
          </p:cNvSpPr>
          <p:nvPr/>
        </p:nvSpPr>
        <p:spPr bwMode="auto">
          <a:xfrm>
            <a:off x="1585119" y="431787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702" name="TextBox 100"/>
          <p:cNvSpPr txBox="1">
            <a:spLocks noChangeArrowheads="1"/>
          </p:cNvSpPr>
          <p:nvPr/>
        </p:nvSpPr>
        <p:spPr bwMode="auto">
          <a:xfrm>
            <a:off x="2863056" y="431787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2215356" y="431469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4180681" y="4317873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8705" name="TextBox 106"/>
          <p:cNvSpPr txBox="1">
            <a:spLocks noChangeArrowheads="1"/>
          </p:cNvSpPr>
          <p:nvPr/>
        </p:nvSpPr>
        <p:spPr bwMode="auto">
          <a:xfrm>
            <a:off x="3513931" y="4317873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8706" name="TextBox 78"/>
          <p:cNvSpPr txBox="1">
            <a:spLocks noChangeArrowheads="1"/>
          </p:cNvSpPr>
          <p:nvPr/>
        </p:nvSpPr>
        <p:spPr bwMode="auto">
          <a:xfrm>
            <a:off x="4320381" y="50830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ч</a:t>
            </a:r>
            <a:endParaRPr lang="ru-RU" sz="4000" b="1" dirty="0"/>
          </a:p>
        </p:txBody>
      </p:sp>
      <p:sp>
        <p:nvSpPr>
          <p:cNvPr id="28707" name="TextBox 91"/>
          <p:cNvSpPr txBox="1">
            <a:spLocks noChangeArrowheads="1"/>
          </p:cNvSpPr>
          <p:nvPr/>
        </p:nvSpPr>
        <p:spPr bwMode="auto">
          <a:xfrm>
            <a:off x="1594644" y="507987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8708" name="TextBox 96"/>
          <p:cNvSpPr txBox="1">
            <a:spLocks noChangeArrowheads="1"/>
          </p:cNvSpPr>
          <p:nvPr/>
        </p:nvSpPr>
        <p:spPr bwMode="auto">
          <a:xfrm>
            <a:off x="2969419" y="50830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2274094" y="507987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710" name="TextBox 54"/>
          <p:cNvSpPr txBox="1">
            <a:spLocks noChangeArrowheads="1"/>
          </p:cNvSpPr>
          <p:nvPr/>
        </p:nvSpPr>
        <p:spPr bwMode="auto">
          <a:xfrm>
            <a:off x="3631406" y="508304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я</a:t>
            </a:r>
            <a:endParaRPr lang="ru-RU" sz="4000" b="1" dirty="0"/>
          </a:p>
        </p:txBody>
      </p:sp>
      <p:sp>
        <p:nvSpPr>
          <p:cNvPr id="28711" name="Прямоугольник 2"/>
          <p:cNvSpPr>
            <a:spLocks noChangeArrowheads="1"/>
          </p:cNvSpPr>
          <p:nvPr/>
        </p:nvSpPr>
        <p:spPr bwMode="auto">
          <a:xfrm>
            <a:off x="8459788" y="1317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/>
              <a:t>8</a:t>
            </a:r>
          </a:p>
        </p:txBody>
      </p:sp>
      <p:sp>
        <p:nvSpPr>
          <p:cNvPr id="28712" name="TextBox 56"/>
          <p:cNvSpPr txBox="1">
            <a:spLocks noChangeArrowheads="1"/>
          </p:cNvSpPr>
          <p:nvPr/>
        </p:nvSpPr>
        <p:spPr bwMode="auto">
          <a:xfrm>
            <a:off x="1591815" y="5836297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28714" name="TextBox 78"/>
          <p:cNvSpPr txBox="1">
            <a:spLocks noChangeArrowheads="1"/>
          </p:cNvSpPr>
          <p:nvPr/>
        </p:nvSpPr>
        <p:spPr bwMode="auto">
          <a:xfrm>
            <a:off x="4279453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15" name="TextBox 78"/>
          <p:cNvSpPr txBox="1">
            <a:spLocks noChangeArrowheads="1"/>
          </p:cNvSpPr>
          <p:nvPr/>
        </p:nvSpPr>
        <p:spPr bwMode="auto">
          <a:xfrm>
            <a:off x="3612703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16" name="TextBox 78"/>
          <p:cNvSpPr txBox="1">
            <a:spLocks noChangeArrowheads="1"/>
          </p:cNvSpPr>
          <p:nvPr/>
        </p:nvSpPr>
        <p:spPr bwMode="auto">
          <a:xfrm>
            <a:off x="2934840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8717" name="TextBox 78"/>
          <p:cNvSpPr txBox="1">
            <a:spLocks noChangeArrowheads="1"/>
          </p:cNvSpPr>
          <p:nvPr/>
        </p:nvSpPr>
        <p:spPr bwMode="auto">
          <a:xfrm>
            <a:off x="2268090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718" name="TextBox 78"/>
          <p:cNvSpPr txBox="1">
            <a:spLocks noChangeArrowheads="1"/>
          </p:cNvSpPr>
          <p:nvPr/>
        </p:nvSpPr>
        <p:spPr bwMode="auto">
          <a:xfrm>
            <a:off x="4829969" y="276529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719" name="TextBox 91"/>
          <p:cNvSpPr txBox="1">
            <a:spLocks noChangeArrowheads="1"/>
          </p:cNvSpPr>
          <p:nvPr/>
        </p:nvSpPr>
        <p:spPr bwMode="auto">
          <a:xfrm>
            <a:off x="5653881" y="5077547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й</a:t>
            </a:r>
            <a:endParaRPr lang="ru-RU" sz="4000" b="1" dirty="0"/>
          </a:p>
        </p:txBody>
      </p:sp>
      <p:sp>
        <p:nvSpPr>
          <p:cNvPr id="28721" name="TextBox 53"/>
          <p:cNvSpPr txBox="1">
            <a:spLocks noChangeArrowheads="1"/>
          </p:cNvSpPr>
          <p:nvPr/>
        </p:nvSpPr>
        <p:spPr bwMode="auto">
          <a:xfrm>
            <a:off x="4920456" y="58435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8722" name="TextBox 78"/>
          <p:cNvSpPr txBox="1">
            <a:spLocks noChangeArrowheads="1"/>
          </p:cNvSpPr>
          <p:nvPr/>
        </p:nvSpPr>
        <p:spPr bwMode="auto">
          <a:xfrm>
            <a:off x="5574506" y="19842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724" name="TextBox 96"/>
          <p:cNvSpPr txBox="1">
            <a:spLocks noChangeArrowheads="1"/>
          </p:cNvSpPr>
          <p:nvPr/>
        </p:nvSpPr>
        <p:spPr bwMode="auto">
          <a:xfrm>
            <a:off x="4987131" y="507987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8725" name="TextBox 96"/>
          <p:cNvSpPr txBox="1">
            <a:spLocks noChangeArrowheads="1"/>
          </p:cNvSpPr>
          <p:nvPr/>
        </p:nvSpPr>
        <p:spPr bwMode="auto">
          <a:xfrm>
            <a:off x="5541457" y="583629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8792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8684" grpId="0" animBg="1"/>
      <p:bldP spid="24592" grpId="0" animBg="1"/>
      <p:bldP spid="24593" grpId="0" animBg="1"/>
      <p:bldP spid="28692" grpId="0" animBg="1"/>
      <p:bldP spid="28700" grpId="0" animBg="1"/>
      <p:bldP spid="28705" grpId="0" animBg="1"/>
      <p:bldP spid="48" grpId="0" animBg="1"/>
      <p:bldP spid="28715" grpId="0" animBg="1"/>
      <p:bldP spid="287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1331913" y="6207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400" b="1">
                <a:solidFill>
                  <a:srgbClr val="0000FF"/>
                </a:solidFill>
              </a:rPr>
              <a:t>М</a:t>
            </a:r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203575" y="6207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6011863" y="6207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4135441" y="1412875"/>
            <a:ext cx="919159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о</a:t>
            </a:r>
          </a:p>
        </p:txBody>
      </p:sp>
      <p:sp>
        <p:nvSpPr>
          <p:cNvPr id="4102" name="Rectangle 11"/>
          <p:cNvSpPr>
            <a:spLocks noChangeArrowheads="1"/>
          </p:cNvSpPr>
          <p:nvPr/>
        </p:nvSpPr>
        <p:spPr bwMode="auto">
          <a:xfrm>
            <a:off x="4140200" y="30686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2268538" y="6207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4104" name="Rectangle 16"/>
          <p:cNvSpPr>
            <a:spLocks noChangeArrowheads="1"/>
          </p:cNvSpPr>
          <p:nvPr/>
        </p:nvSpPr>
        <p:spPr bwMode="auto">
          <a:xfrm>
            <a:off x="5076825" y="6207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4105" name="Rectangle 17"/>
          <p:cNvSpPr>
            <a:spLocks noChangeArrowheads="1"/>
          </p:cNvSpPr>
          <p:nvPr/>
        </p:nvSpPr>
        <p:spPr bwMode="auto">
          <a:xfrm>
            <a:off x="3198816" y="1412875"/>
            <a:ext cx="919159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4106" name="Rectangle 18"/>
          <p:cNvSpPr>
            <a:spLocks noChangeArrowheads="1"/>
          </p:cNvSpPr>
          <p:nvPr/>
        </p:nvSpPr>
        <p:spPr bwMode="auto">
          <a:xfrm>
            <a:off x="2268538" y="22050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о</a:t>
            </a:r>
          </a:p>
        </p:txBody>
      </p:sp>
      <p:sp>
        <p:nvSpPr>
          <p:cNvPr id="4107" name="Rectangle 19"/>
          <p:cNvSpPr>
            <a:spLocks noChangeArrowheads="1"/>
          </p:cNvSpPr>
          <p:nvPr/>
        </p:nvSpPr>
        <p:spPr bwMode="auto">
          <a:xfrm>
            <a:off x="5076825" y="30686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и</a:t>
            </a:r>
          </a:p>
        </p:txBody>
      </p:sp>
      <p:sp>
        <p:nvSpPr>
          <p:cNvPr id="4108" name="Rectangle 20"/>
          <p:cNvSpPr>
            <a:spLocks noChangeArrowheads="1"/>
          </p:cNvSpPr>
          <p:nvPr/>
        </p:nvSpPr>
        <p:spPr bwMode="auto">
          <a:xfrm>
            <a:off x="4140200" y="6207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2263779" y="1412875"/>
            <a:ext cx="919159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4110" name="Rectangle 22"/>
          <p:cNvSpPr>
            <a:spLocks noChangeArrowheads="1"/>
          </p:cNvSpPr>
          <p:nvPr/>
        </p:nvSpPr>
        <p:spPr bwMode="auto">
          <a:xfrm>
            <a:off x="1331913" y="22050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г</a:t>
            </a:r>
          </a:p>
        </p:txBody>
      </p: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1331913" y="30686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4112" name="Rectangle 24"/>
          <p:cNvSpPr>
            <a:spLocks noChangeArrowheads="1"/>
          </p:cNvSpPr>
          <p:nvPr/>
        </p:nvSpPr>
        <p:spPr bwMode="auto">
          <a:xfrm>
            <a:off x="6011863" y="30686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б</a:t>
            </a:r>
          </a:p>
        </p:txBody>
      </p:sp>
      <p:sp>
        <p:nvSpPr>
          <p:cNvPr id="4113" name="Rectangle 25"/>
          <p:cNvSpPr>
            <a:spLocks noChangeArrowheads="1"/>
          </p:cNvSpPr>
          <p:nvPr/>
        </p:nvSpPr>
        <p:spPr bwMode="auto">
          <a:xfrm>
            <a:off x="1327154" y="1412875"/>
            <a:ext cx="919159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4114" name="Rectangle 26"/>
          <p:cNvSpPr>
            <a:spLocks noChangeArrowheads="1"/>
          </p:cNvSpPr>
          <p:nvPr/>
        </p:nvSpPr>
        <p:spPr bwMode="auto">
          <a:xfrm>
            <a:off x="6007104" y="1412875"/>
            <a:ext cx="919159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4115" name="Rectangle 27"/>
          <p:cNvSpPr>
            <a:spLocks noChangeArrowheads="1"/>
          </p:cNvSpPr>
          <p:nvPr/>
        </p:nvSpPr>
        <p:spPr bwMode="auto">
          <a:xfrm>
            <a:off x="5076825" y="22050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д</a:t>
            </a:r>
          </a:p>
        </p:txBody>
      </p:sp>
      <p:sp>
        <p:nvSpPr>
          <p:cNvPr id="4116" name="Rectangle 28"/>
          <p:cNvSpPr>
            <a:spLocks noChangeArrowheads="1"/>
          </p:cNvSpPr>
          <p:nvPr/>
        </p:nvSpPr>
        <p:spPr bwMode="auto">
          <a:xfrm>
            <a:off x="2268538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ч</a:t>
            </a:r>
          </a:p>
        </p:txBody>
      </p:sp>
      <p:sp>
        <p:nvSpPr>
          <p:cNvPr id="3" name="Rectangle 29"/>
          <p:cNvSpPr>
            <a:spLocks noChangeArrowheads="1"/>
          </p:cNvSpPr>
          <p:nvPr/>
        </p:nvSpPr>
        <p:spPr bwMode="auto">
          <a:xfrm>
            <a:off x="6011863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4118" name="Rectangle 30"/>
          <p:cNvSpPr>
            <a:spLocks noChangeArrowheads="1"/>
          </p:cNvSpPr>
          <p:nvPr/>
        </p:nvSpPr>
        <p:spPr bwMode="auto">
          <a:xfrm>
            <a:off x="5072066" y="1412875"/>
            <a:ext cx="919159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 dirty="0"/>
              <a:t>в</a:t>
            </a: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4140200" y="22050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6948488" y="30686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4121" name="Rectangle 33"/>
          <p:cNvSpPr>
            <a:spLocks noChangeArrowheads="1"/>
          </p:cNvSpPr>
          <p:nvPr/>
        </p:nvSpPr>
        <p:spPr bwMode="auto">
          <a:xfrm>
            <a:off x="1331913" y="47974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4122" name="Rectangle 34"/>
          <p:cNvSpPr>
            <a:spLocks noChangeArrowheads="1"/>
          </p:cNvSpPr>
          <p:nvPr/>
        </p:nvSpPr>
        <p:spPr bwMode="auto">
          <a:xfrm>
            <a:off x="5076825" y="47974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4123" name="Rectangle 35"/>
          <p:cNvSpPr>
            <a:spLocks noChangeArrowheads="1"/>
          </p:cNvSpPr>
          <p:nvPr/>
        </p:nvSpPr>
        <p:spPr bwMode="auto">
          <a:xfrm>
            <a:off x="3203575" y="22050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3203575" y="30686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5076825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6011863" y="47974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2268538" y="30686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п</a:t>
            </a:r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4140200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4129" name="Rectangle 42"/>
          <p:cNvSpPr>
            <a:spLocks noChangeArrowheads="1"/>
          </p:cNvSpPr>
          <p:nvPr/>
        </p:nvSpPr>
        <p:spPr bwMode="auto">
          <a:xfrm>
            <a:off x="4140200" y="47974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у</a:t>
            </a: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3203575" y="56610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4131" name="Rectangle 45"/>
          <p:cNvSpPr>
            <a:spLocks noChangeArrowheads="1"/>
          </p:cNvSpPr>
          <p:nvPr/>
        </p:nvSpPr>
        <p:spPr bwMode="auto">
          <a:xfrm>
            <a:off x="3203575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и</a:t>
            </a:r>
          </a:p>
        </p:txBody>
      </p:sp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3203575" y="47974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2268538" y="56610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ч</a:t>
            </a:r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auto">
          <a:xfrm>
            <a:off x="2268538" y="47974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4135" name="Rectangle 51"/>
          <p:cNvSpPr>
            <a:spLocks noChangeArrowheads="1"/>
          </p:cNvSpPr>
          <p:nvPr/>
        </p:nvSpPr>
        <p:spPr bwMode="auto">
          <a:xfrm>
            <a:off x="1331913" y="56610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у</a:t>
            </a:r>
          </a:p>
        </p:txBody>
      </p:sp>
      <p:sp>
        <p:nvSpPr>
          <p:cNvPr id="4136" name="Rectangle 55"/>
          <p:cNvSpPr>
            <a:spLocks noChangeArrowheads="1"/>
          </p:cNvSpPr>
          <p:nvPr/>
        </p:nvSpPr>
        <p:spPr bwMode="auto">
          <a:xfrm>
            <a:off x="6948488" y="47974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4137" name="Rectangle 60"/>
          <p:cNvSpPr>
            <a:spLocks noChangeArrowheads="1"/>
          </p:cNvSpPr>
          <p:nvPr/>
        </p:nvSpPr>
        <p:spPr bwMode="auto">
          <a:xfrm>
            <a:off x="4140200" y="56610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4138" name="Rectangle 61"/>
          <p:cNvSpPr>
            <a:spLocks noChangeArrowheads="1"/>
          </p:cNvSpPr>
          <p:nvPr/>
        </p:nvSpPr>
        <p:spPr bwMode="auto">
          <a:xfrm>
            <a:off x="5076825" y="56610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и</a:t>
            </a:r>
          </a:p>
        </p:txBody>
      </p:sp>
      <p:sp>
        <p:nvSpPr>
          <p:cNvPr id="8" name="Rectangle 62"/>
          <p:cNvSpPr>
            <a:spLocks noChangeArrowheads="1"/>
          </p:cNvSpPr>
          <p:nvPr/>
        </p:nvSpPr>
        <p:spPr bwMode="auto">
          <a:xfrm>
            <a:off x="6011863" y="56610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4140" name="Rectangle 68"/>
          <p:cNvSpPr>
            <a:spLocks noChangeArrowheads="1"/>
          </p:cNvSpPr>
          <p:nvPr/>
        </p:nvSpPr>
        <p:spPr bwMode="auto">
          <a:xfrm>
            <a:off x="1331913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у</a:t>
            </a:r>
          </a:p>
        </p:txBody>
      </p:sp>
      <p:sp>
        <p:nvSpPr>
          <p:cNvPr id="4141" name="Rectangle 69"/>
          <p:cNvSpPr>
            <a:spLocks noChangeArrowheads="1"/>
          </p:cNvSpPr>
          <p:nvPr/>
        </p:nvSpPr>
        <p:spPr bwMode="auto">
          <a:xfrm>
            <a:off x="6948488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/>
      <p:bldP spid="4117" grpId="0" animBg="1"/>
      <p:bldP spid="4127" grpId="0" animBg="1"/>
      <p:bldP spid="4128" grpId="0" animBg="1"/>
      <p:bldP spid="4132" grpId="0" animBg="1"/>
      <p:bldP spid="4133" grpId="0" animBg="1"/>
      <p:bldP spid="4134" grpId="0" animBg="1"/>
      <p:bldP spid="4139" grpId="0" animBg="1"/>
      <p:bldP spid="414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6"/>
          <p:cNvSpPr txBox="1">
            <a:spLocks noChangeArrowheads="1"/>
          </p:cNvSpPr>
          <p:nvPr/>
        </p:nvSpPr>
        <p:spPr bwMode="auto">
          <a:xfrm>
            <a:off x="1411288" y="33655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п</a:t>
            </a:r>
            <a:endParaRPr lang="ru-RU" sz="4000" b="1" dirty="0"/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2060575" y="3365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ш</a:t>
            </a:r>
            <a:endParaRPr lang="ru-RU" sz="4000" b="1" dirty="0"/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728913" y="3365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01" name="TextBox 55"/>
          <p:cNvSpPr txBox="1">
            <a:spLocks noChangeArrowheads="1"/>
          </p:cNvSpPr>
          <p:nvPr/>
        </p:nvSpPr>
        <p:spPr bwMode="auto">
          <a:xfrm>
            <a:off x="3355975" y="3365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>
            <a:off x="1392238" y="116363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п</a:t>
            </a:r>
            <a:endParaRPr lang="ru-RU" sz="4000" b="1" dirty="0"/>
          </a:p>
        </p:txBody>
      </p:sp>
      <p:sp>
        <p:nvSpPr>
          <p:cNvPr id="29704" name="TextBox 7"/>
          <p:cNvSpPr txBox="1">
            <a:spLocks noChangeArrowheads="1"/>
          </p:cNvSpPr>
          <p:nvPr/>
        </p:nvSpPr>
        <p:spPr bwMode="auto">
          <a:xfrm>
            <a:off x="2689225" y="11636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4585" name="TextBox 54"/>
          <p:cNvSpPr txBox="1">
            <a:spLocks noChangeArrowheads="1"/>
          </p:cNvSpPr>
          <p:nvPr/>
        </p:nvSpPr>
        <p:spPr bwMode="auto">
          <a:xfrm>
            <a:off x="3346018" y="114939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9706" name="TextBox 55"/>
          <p:cNvSpPr txBox="1">
            <a:spLocks noChangeArrowheads="1"/>
          </p:cNvSpPr>
          <p:nvPr/>
        </p:nvSpPr>
        <p:spPr bwMode="auto">
          <a:xfrm>
            <a:off x="4001077" y="114939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д</a:t>
            </a:r>
            <a:endParaRPr lang="ru-RU" sz="4000" b="1" dirty="0"/>
          </a:p>
        </p:txBody>
      </p:sp>
      <p:sp>
        <p:nvSpPr>
          <p:cNvPr id="29707" name="TextBox 56"/>
          <p:cNvSpPr txBox="1">
            <a:spLocks noChangeArrowheads="1"/>
          </p:cNvSpPr>
          <p:nvPr/>
        </p:nvSpPr>
        <p:spPr bwMode="auto">
          <a:xfrm>
            <a:off x="4662056" y="11490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14" name="TextBox 71"/>
          <p:cNvSpPr txBox="1">
            <a:spLocks noChangeArrowheads="1"/>
          </p:cNvSpPr>
          <p:nvPr/>
        </p:nvSpPr>
        <p:spPr bwMode="auto">
          <a:xfrm>
            <a:off x="2041525" y="11636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09" name="TextBox 78"/>
          <p:cNvSpPr txBox="1">
            <a:spLocks noChangeArrowheads="1"/>
          </p:cNvSpPr>
          <p:nvPr/>
        </p:nvSpPr>
        <p:spPr bwMode="auto">
          <a:xfrm>
            <a:off x="6024563" y="348937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29710" name="TextBox 91"/>
          <p:cNvSpPr txBox="1">
            <a:spLocks noChangeArrowheads="1"/>
          </p:cNvSpPr>
          <p:nvPr/>
        </p:nvSpPr>
        <p:spPr bwMode="auto">
          <a:xfrm>
            <a:off x="1389063" y="195738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29711" name="TextBox 96"/>
          <p:cNvSpPr txBox="1">
            <a:spLocks noChangeArrowheads="1"/>
          </p:cNvSpPr>
          <p:nvPr/>
        </p:nvSpPr>
        <p:spPr bwMode="auto">
          <a:xfrm>
            <a:off x="2763838" y="19605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з</a:t>
            </a:r>
            <a:endParaRPr lang="ru-RU" sz="4000" b="1" dirty="0"/>
          </a:p>
        </p:txBody>
      </p:sp>
      <p:sp>
        <p:nvSpPr>
          <p:cNvPr id="29712" name="TextBox 102"/>
          <p:cNvSpPr txBox="1">
            <a:spLocks noChangeArrowheads="1"/>
          </p:cNvSpPr>
          <p:nvPr/>
        </p:nvSpPr>
        <p:spPr bwMode="auto">
          <a:xfrm>
            <a:off x="2082800" y="19605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425825" y="196056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4594" name="TextBox 125"/>
          <p:cNvSpPr txBox="1">
            <a:spLocks noChangeArrowheads="1"/>
          </p:cNvSpPr>
          <p:nvPr/>
        </p:nvSpPr>
        <p:spPr bwMode="auto">
          <a:xfrm>
            <a:off x="4129088" y="196957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д</a:t>
            </a:r>
            <a:endParaRPr lang="ru-RU" sz="4000" b="1" dirty="0"/>
          </a:p>
        </p:txBody>
      </p:sp>
      <p:sp>
        <p:nvSpPr>
          <p:cNvPr id="24595" name="TextBox 6"/>
          <p:cNvSpPr txBox="1">
            <a:spLocks noChangeArrowheads="1"/>
          </p:cNvSpPr>
          <p:nvPr/>
        </p:nvSpPr>
        <p:spPr bwMode="auto">
          <a:xfrm>
            <a:off x="1411288" y="273843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2" name="TextBox 22"/>
          <p:cNvSpPr txBox="1">
            <a:spLocks noChangeArrowheads="1"/>
          </p:cNvSpPr>
          <p:nvPr/>
        </p:nvSpPr>
        <p:spPr bwMode="auto">
          <a:xfrm>
            <a:off x="2060575" y="27384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9717" name="TextBox 54"/>
          <p:cNvSpPr txBox="1">
            <a:spLocks noChangeArrowheads="1"/>
          </p:cNvSpPr>
          <p:nvPr/>
        </p:nvSpPr>
        <p:spPr bwMode="auto">
          <a:xfrm>
            <a:off x="2728913" y="27384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ё</a:t>
            </a:r>
            <a:endParaRPr lang="ru-RU" sz="4000" b="1" dirty="0"/>
          </a:p>
        </p:txBody>
      </p:sp>
      <p:sp>
        <p:nvSpPr>
          <p:cNvPr id="29718" name="TextBox 55"/>
          <p:cNvSpPr txBox="1">
            <a:spLocks noChangeArrowheads="1"/>
          </p:cNvSpPr>
          <p:nvPr/>
        </p:nvSpPr>
        <p:spPr bwMode="auto">
          <a:xfrm>
            <a:off x="3355975" y="27384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9719" name="TextBox 56"/>
          <p:cNvSpPr txBox="1">
            <a:spLocks noChangeArrowheads="1"/>
          </p:cNvSpPr>
          <p:nvPr/>
        </p:nvSpPr>
        <p:spPr bwMode="auto">
          <a:xfrm>
            <a:off x="5406304" y="50561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29720" name="TextBox 99"/>
          <p:cNvSpPr txBox="1">
            <a:spLocks noChangeArrowheads="1"/>
          </p:cNvSpPr>
          <p:nvPr/>
        </p:nvSpPr>
        <p:spPr bwMode="auto">
          <a:xfrm>
            <a:off x="1393825" y="3481388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601" name="TextBox 100"/>
          <p:cNvSpPr txBox="1">
            <a:spLocks noChangeArrowheads="1"/>
          </p:cNvSpPr>
          <p:nvPr/>
        </p:nvSpPr>
        <p:spPr bwMode="auto">
          <a:xfrm>
            <a:off x="2713038" y="34861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4602" name="TextBox 32"/>
          <p:cNvSpPr txBox="1">
            <a:spLocks noChangeArrowheads="1"/>
          </p:cNvSpPr>
          <p:nvPr/>
        </p:nvSpPr>
        <p:spPr bwMode="auto">
          <a:xfrm>
            <a:off x="2065338" y="3479800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4030663" y="3487738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/>
              <a:t>н</a:t>
            </a:r>
          </a:p>
        </p:txBody>
      </p:sp>
      <p:sp>
        <p:nvSpPr>
          <p:cNvPr id="29724" name="TextBox 106"/>
          <p:cNvSpPr txBox="1">
            <a:spLocks noChangeArrowheads="1"/>
          </p:cNvSpPr>
          <p:nvPr/>
        </p:nvSpPr>
        <p:spPr bwMode="auto">
          <a:xfrm>
            <a:off x="3363913" y="348615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605" name="TextBox 99"/>
          <p:cNvSpPr txBox="1">
            <a:spLocks noChangeArrowheads="1"/>
          </p:cNvSpPr>
          <p:nvPr/>
        </p:nvSpPr>
        <p:spPr bwMode="auto">
          <a:xfrm>
            <a:off x="1393825" y="429101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26" name="TextBox 100"/>
          <p:cNvSpPr txBox="1">
            <a:spLocks noChangeArrowheads="1"/>
          </p:cNvSpPr>
          <p:nvPr/>
        </p:nvSpPr>
        <p:spPr bwMode="auto">
          <a:xfrm>
            <a:off x="2671763" y="429101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2024063" y="4298950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dirty="0" smtClean="0"/>
              <a:t>х</a:t>
            </a:r>
          </a:p>
        </p:txBody>
      </p:sp>
      <p:sp>
        <p:nvSpPr>
          <p:cNvPr id="29728" name="TextBox 105"/>
          <p:cNvSpPr txBox="1">
            <a:spLocks noChangeArrowheads="1"/>
          </p:cNvSpPr>
          <p:nvPr/>
        </p:nvSpPr>
        <p:spPr bwMode="auto">
          <a:xfrm>
            <a:off x="3989388" y="4291013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24609" name="TextBox 106"/>
          <p:cNvSpPr txBox="1">
            <a:spLocks noChangeArrowheads="1"/>
          </p:cNvSpPr>
          <p:nvPr/>
        </p:nvSpPr>
        <p:spPr bwMode="auto">
          <a:xfrm>
            <a:off x="3322638" y="4291013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9730" name="TextBox 78"/>
          <p:cNvSpPr txBox="1">
            <a:spLocks noChangeArrowheads="1"/>
          </p:cNvSpPr>
          <p:nvPr/>
        </p:nvSpPr>
        <p:spPr bwMode="auto">
          <a:xfrm>
            <a:off x="4129088" y="50561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з</a:t>
            </a:r>
            <a:endParaRPr lang="ru-RU" sz="4000" b="1" dirty="0"/>
          </a:p>
        </p:txBody>
      </p:sp>
      <p:sp>
        <p:nvSpPr>
          <p:cNvPr id="29731" name="TextBox 91"/>
          <p:cNvSpPr txBox="1">
            <a:spLocks noChangeArrowheads="1"/>
          </p:cNvSpPr>
          <p:nvPr/>
        </p:nvSpPr>
        <p:spPr bwMode="auto">
          <a:xfrm>
            <a:off x="1403350" y="505301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29732" name="TextBox 96"/>
          <p:cNvSpPr txBox="1">
            <a:spLocks noChangeArrowheads="1"/>
          </p:cNvSpPr>
          <p:nvPr/>
        </p:nvSpPr>
        <p:spPr bwMode="auto">
          <a:xfrm>
            <a:off x="2778125" y="50561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2097088" y="50561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34" name="TextBox 54"/>
          <p:cNvSpPr txBox="1">
            <a:spLocks noChangeArrowheads="1"/>
          </p:cNvSpPr>
          <p:nvPr/>
        </p:nvSpPr>
        <p:spPr bwMode="auto">
          <a:xfrm>
            <a:off x="3440113" y="505618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35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9</a:t>
            </a:r>
            <a:endParaRPr lang="ru-RU" sz="2800" b="1" dirty="0"/>
          </a:p>
        </p:txBody>
      </p:sp>
      <p:sp>
        <p:nvSpPr>
          <p:cNvPr id="29741" name="TextBox 91"/>
          <p:cNvSpPr txBox="1">
            <a:spLocks noChangeArrowheads="1"/>
          </p:cNvSpPr>
          <p:nvPr/>
        </p:nvSpPr>
        <p:spPr bwMode="auto">
          <a:xfrm>
            <a:off x="4737966" y="5056188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9743" name="TextBox 53"/>
          <p:cNvSpPr txBox="1">
            <a:spLocks noChangeArrowheads="1"/>
          </p:cNvSpPr>
          <p:nvPr/>
        </p:nvSpPr>
        <p:spPr bwMode="auto">
          <a:xfrm>
            <a:off x="5357813" y="34877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з</a:t>
            </a:r>
            <a:endParaRPr lang="ru-RU" sz="4000" b="1" dirty="0"/>
          </a:p>
        </p:txBody>
      </p:sp>
      <p:sp>
        <p:nvSpPr>
          <p:cNvPr id="24627" name="TextBox 91"/>
          <p:cNvSpPr txBox="1">
            <a:spLocks noChangeArrowheads="1"/>
          </p:cNvSpPr>
          <p:nvPr/>
        </p:nvSpPr>
        <p:spPr bwMode="auto">
          <a:xfrm>
            <a:off x="4638675" y="429101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9747" name="TextBox 53"/>
          <p:cNvSpPr txBox="1">
            <a:spLocks noChangeArrowheads="1"/>
          </p:cNvSpPr>
          <p:nvPr/>
        </p:nvSpPr>
        <p:spPr bwMode="auto">
          <a:xfrm>
            <a:off x="4697413" y="34877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9748" name="TextBox 6"/>
          <p:cNvSpPr txBox="1">
            <a:spLocks noChangeArrowheads="1"/>
          </p:cNvSpPr>
          <p:nvPr/>
        </p:nvSpPr>
        <p:spPr bwMode="auto">
          <a:xfrm>
            <a:off x="4022725" y="336550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9749" name="TextBox 7"/>
          <p:cNvSpPr txBox="1">
            <a:spLocks noChangeArrowheads="1"/>
          </p:cNvSpPr>
          <p:nvPr/>
        </p:nvSpPr>
        <p:spPr bwMode="auto">
          <a:xfrm>
            <a:off x="5328806" y="32587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60" name="TextBox 71"/>
          <p:cNvSpPr txBox="1">
            <a:spLocks noChangeArrowheads="1"/>
          </p:cNvSpPr>
          <p:nvPr/>
        </p:nvSpPr>
        <p:spPr bwMode="auto">
          <a:xfrm>
            <a:off x="4691063" y="33655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ц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2090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14" grpId="0" animBg="1"/>
      <p:bldP spid="29712" grpId="0" animBg="1"/>
      <p:bldP spid="24595" grpId="0" animBg="1"/>
      <p:bldP spid="29720" grpId="0" animBg="1"/>
      <p:bldP spid="29724" grpId="0" animBg="1"/>
      <p:bldP spid="24605" grpId="0" animBg="1"/>
      <p:bldP spid="48" grpId="0" animBg="1"/>
      <p:bldP spid="297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6"/>
          <p:cNvSpPr txBox="1">
            <a:spLocks noChangeArrowheads="1"/>
          </p:cNvSpPr>
          <p:nvPr/>
        </p:nvSpPr>
        <p:spPr bwMode="auto">
          <a:xfrm>
            <a:off x="1411288" y="785812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2060575" y="78581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728913" y="78581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9701" name="TextBox 55"/>
          <p:cNvSpPr txBox="1">
            <a:spLocks noChangeArrowheads="1"/>
          </p:cNvSpPr>
          <p:nvPr/>
        </p:nvSpPr>
        <p:spPr bwMode="auto">
          <a:xfrm>
            <a:off x="3355975" y="78581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>
            <a:off x="1392238" y="1612900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9704" name="TextBox 7"/>
          <p:cNvSpPr txBox="1">
            <a:spLocks noChangeArrowheads="1"/>
          </p:cNvSpPr>
          <p:nvPr/>
        </p:nvSpPr>
        <p:spPr bwMode="auto">
          <a:xfrm>
            <a:off x="2689225" y="161290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4585" name="TextBox 54"/>
          <p:cNvSpPr txBox="1">
            <a:spLocks noChangeArrowheads="1"/>
          </p:cNvSpPr>
          <p:nvPr/>
        </p:nvSpPr>
        <p:spPr bwMode="auto">
          <a:xfrm>
            <a:off x="3346018" y="159865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9706" name="TextBox 55"/>
          <p:cNvSpPr txBox="1">
            <a:spLocks noChangeArrowheads="1"/>
          </p:cNvSpPr>
          <p:nvPr/>
        </p:nvSpPr>
        <p:spPr bwMode="auto">
          <a:xfrm>
            <a:off x="4001077" y="159865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д</a:t>
            </a:r>
            <a:endParaRPr lang="ru-RU" sz="4000" b="1" dirty="0"/>
          </a:p>
        </p:txBody>
      </p:sp>
      <p:sp>
        <p:nvSpPr>
          <p:cNvPr id="29707" name="TextBox 56"/>
          <p:cNvSpPr txBox="1">
            <a:spLocks noChangeArrowheads="1"/>
          </p:cNvSpPr>
          <p:nvPr/>
        </p:nvSpPr>
        <p:spPr bwMode="auto">
          <a:xfrm>
            <a:off x="4662056" y="159827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14" name="TextBox 71"/>
          <p:cNvSpPr txBox="1">
            <a:spLocks noChangeArrowheads="1"/>
          </p:cNvSpPr>
          <p:nvPr/>
        </p:nvSpPr>
        <p:spPr bwMode="auto">
          <a:xfrm>
            <a:off x="2041525" y="161290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10" name="TextBox 91"/>
          <p:cNvSpPr txBox="1">
            <a:spLocks noChangeArrowheads="1"/>
          </p:cNvSpPr>
          <p:nvPr/>
        </p:nvSpPr>
        <p:spPr bwMode="auto">
          <a:xfrm>
            <a:off x="1389063" y="2406650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9711" name="TextBox 96"/>
          <p:cNvSpPr txBox="1">
            <a:spLocks noChangeArrowheads="1"/>
          </p:cNvSpPr>
          <p:nvPr/>
        </p:nvSpPr>
        <p:spPr bwMode="auto">
          <a:xfrm>
            <a:off x="2763838" y="2409825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9712" name="TextBox 102"/>
          <p:cNvSpPr txBox="1">
            <a:spLocks noChangeArrowheads="1"/>
          </p:cNvSpPr>
          <p:nvPr/>
        </p:nvSpPr>
        <p:spPr bwMode="auto">
          <a:xfrm>
            <a:off x="2082800" y="2409825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425825" y="2409825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4594" name="TextBox 125"/>
          <p:cNvSpPr txBox="1">
            <a:spLocks noChangeArrowheads="1"/>
          </p:cNvSpPr>
          <p:nvPr/>
        </p:nvSpPr>
        <p:spPr bwMode="auto">
          <a:xfrm>
            <a:off x="4129088" y="24188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24595" name="TextBox 6"/>
          <p:cNvSpPr txBox="1">
            <a:spLocks noChangeArrowheads="1"/>
          </p:cNvSpPr>
          <p:nvPr/>
        </p:nvSpPr>
        <p:spPr bwMode="auto">
          <a:xfrm>
            <a:off x="1411288" y="3187700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п</a:t>
            </a:r>
            <a:endParaRPr lang="ru-RU" sz="4000" b="1" dirty="0"/>
          </a:p>
        </p:txBody>
      </p:sp>
      <p:sp>
        <p:nvSpPr>
          <p:cNvPr id="22" name="TextBox 22"/>
          <p:cNvSpPr txBox="1">
            <a:spLocks noChangeArrowheads="1"/>
          </p:cNvSpPr>
          <p:nvPr/>
        </p:nvSpPr>
        <p:spPr bwMode="auto">
          <a:xfrm>
            <a:off x="2060575" y="318770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17" name="TextBox 54"/>
          <p:cNvSpPr txBox="1">
            <a:spLocks noChangeArrowheads="1"/>
          </p:cNvSpPr>
          <p:nvPr/>
        </p:nvSpPr>
        <p:spPr bwMode="auto">
          <a:xfrm>
            <a:off x="2728913" y="318770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29718" name="TextBox 55"/>
          <p:cNvSpPr txBox="1">
            <a:spLocks noChangeArrowheads="1"/>
          </p:cNvSpPr>
          <p:nvPr/>
        </p:nvSpPr>
        <p:spPr bwMode="auto">
          <a:xfrm>
            <a:off x="3355975" y="318770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9719" name="TextBox 56"/>
          <p:cNvSpPr txBox="1">
            <a:spLocks noChangeArrowheads="1"/>
          </p:cNvSpPr>
          <p:nvPr/>
        </p:nvSpPr>
        <p:spPr bwMode="auto">
          <a:xfrm>
            <a:off x="3971925" y="318770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д</a:t>
            </a:r>
            <a:endParaRPr lang="ru-RU" sz="4000" b="1" dirty="0"/>
          </a:p>
        </p:txBody>
      </p:sp>
      <p:sp>
        <p:nvSpPr>
          <p:cNvPr id="29720" name="TextBox 99"/>
          <p:cNvSpPr txBox="1">
            <a:spLocks noChangeArrowheads="1"/>
          </p:cNvSpPr>
          <p:nvPr/>
        </p:nvSpPr>
        <p:spPr bwMode="auto">
          <a:xfrm>
            <a:off x="1393825" y="3930650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4601" name="TextBox 100"/>
          <p:cNvSpPr txBox="1">
            <a:spLocks noChangeArrowheads="1"/>
          </p:cNvSpPr>
          <p:nvPr/>
        </p:nvSpPr>
        <p:spPr bwMode="auto">
          <a:xfrm>
            <a:off x="2713038" y="393541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п</a:t>
            </a:r>
            <a:endParaRPr lang="ru-RU" sz="4000" b="1" dirty="0"/>
          </a:p>
        </p:txBody>
      </p:sp>
      <p:sp>
        <p:nvSpPr>
          <p:cNvPr id="24602" name="TextBox 32"/>
          <p:cNvSpPr txBox="1">
            <a:spLocks noChangeArrowheads="1"/>
          </p:cNvSpPr>
          <p:nvPr/>
        </p:nvSpPr>
        <p:spPr bwMode="auto">
          <a:xfrm>
            <a:off x="2065338" y="3929062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4030663" y="3937000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/>
              <a:t>г</a:t>
            </a:r>
          </a:p>
        </p:txBody>
      </p:sp>
      <p:sp>
        <p:nvSpPr>
          <p:cNvPr id="29724" name="TextBox 106"/>
          <p:cNvSpPr txBox="1">
            <a:spLocks noChangeArrowheads="1"/>
          </p:cNvSpPr>
          <p:nvPr/>
        </p:nvSpPr>
        <p:spPr bwMode="auto">
          <a:xfrm>
            <a:off x="3363913" y="3935412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4605" name="TextBox 99"/>
          <p:cNvSpPr txBox="1">
            <a:spLocks noChangeArrowheads="1"/>
          </p:cNvSpPr>
          <p:nvPr/>
        </p:nvSpPr>
        <p:spPr bwMode="auto">
          <a:xfrm>
            <a:off x="1393825" y="4740275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9726" name="TextBox 100"/>
          <p:cNvSpPr txBox="1">
            <a:spLocks noChangeArrowheads="1"/>
          </p:cNvSpPr>
          <p:nvPr/>
        </p:nvSpPr>
        <p:spPr bwMode="auto">
          <a:xfrm>
            <a:off x="2671763" y="4740275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2024063" y="4748212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9728" name="TextBox 105"/>
          <p:cNvSpPr txBox="1">
            <a:spLocks noChangeArrowheads="1"/>
          </p:cNvSpPr>
          <p:nvPr/>
        </p:nvSpPr>
        <p:spPr bwMode="auto">
          <a:xfrm>
            <a:off x="3989388" y="4740275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4609" name="TextBox 106"/>
          <p:cNvSpPr txBox="1">
            <a:spLocks noChangeArrowheads="1"/>
          </p:cNvSpPr>
          <p:nvPr/>
        </p:nvSpPr>
        <p:spPr bwMode="auto">
          <a:xfrm>
            <a:off x="3322638" y="4740275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д</a:t>
            </a:r>
            <a:endParaRPr lang="ru-RU" sz="4000" b="1" dirty="0"/>
          </a:p>
        </p:txBody>
      </p:sp>
      <p:sp>
        <p:nvSpPr>
          <p:cNvPr id="29730" name="TextBox 78"/>
          <p:cNvSpPr txBox="1">
            <a:spLocks noChangeArrowheads="1"/>
          </p:cNvSpPr>
          <p:nvPr/>
        </p:nvSpPr>
        <p:spPr bwMode="auto">
          <a:xfrm>
            <a:off x="4129088" y="5505450"/>
            <a:ext cx="666750" cy="707886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31" name="TextBox 91"/>
          <p:cNvSpPr txBox="1">
            <a:spLocks noChangeArrowheads="1"/>
          </p:cNvSpPr>
          <p:nvPr/>
        </p:nvSpPr>
        <p:spPr bwMode="auto">
          <a:xfrm>
            <a:off x="1403350" y="5502275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9732" name="TextBox 96"/>
          <p:cNvSpPr txBox="1">
            <a:spLocks noChangeArrowheads="1"/>
          </p:cNvSpPr>
          <p:nvPr/>
        </p:nvSpPr>
        <p:spPr bwMode="auto">
          <a:xfrm>
            <a:off x="2778125" y="550545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B050"/>
                </a:solidFill>
              </a:rPr>
              <a:t>ч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2097088" y="550545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29734" name="TextBox 54"/>
          <p:cNvSpPr txBox="1">
            <a:spLocks noChangeArrowheads="1"/>
          </p:cNvSpPr>
          <p:nvPr/>
        </p:nvSpPr>
        <p:spPr bwMode="auto">
          <a:xfrm>
            <a:off x="3440113" y="5505450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ш</a:t>
            </a:r>
            <a:endParaRPr lang="ru-RU" sz="4000" b="1" dirty="0"/>
          </a:p>
        </p:txBody>
      </p:sp>
      <p:sp>
        <p:nvSpPr>
          <p:cNvPr id="29735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10</a:t>
            </a:r>
            <a:endParaRPr lang="ru-RU" sz="2800" b="1" dirty="0"/>
          </a:p>
        </p:txBody>
      </p:sp>
      <p:sp>
        <p:nvSpPr>
          <p:cNvPr id="29741" name="TextBox 91"/>
          <p:cNvSpPr txBox="1">
            <a:spLocks noChangeArrowheads="1"/>
          </p:cNvSpPr>
          <p:nvPr/>
        </p:nvSpPr>
        <p:spPr bwMode="auto">
          <a:xfrm>
            <a:off x="4642283" y="3189360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9748" name="TextBox 6"/>
          <p:cNvSpPr txBox="1">
            <a:spLocks noChangeArrowheads="1"/>
          </p:cNvSpPr>
          <p:nvPr/>
        </p:nvSpPr>
        <p:spPr bwMode="auto">
          <a:xfrm>
            <a:off x="4022725" y="785812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29749" name="TextBox 7"/>
          <p:cNvSpPr txBox="1">
            <a:spLocks noChangeArrowheads="1"/>
          </p:cNvSpPr>
          <p:nvPr/>
        </p:nvSpPr>
        <p:spPr bwMode="auto">
          <a:xfrm>
            <a:off x="5328806" y="77513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56" name="TextBox 54"/>
          <p:cNvSpPr txBox="1">
            <a:spLocks noChangeArrowheads="1"/>
          </p:cNvSpPr>
          <p:nvPr/>
        </p:nvSpPr>
        <p:spPr bwMode="auto">
          <a:xfrm>
            <a:off x="5981700" y="771525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9751" name="TextBox 55"/>
          <p:cNvSpPr txBox="1">
            <a:spLocks noChangeArrowheads="1"/>
          </p:cNvSpPr>
          <p:nvPr/>
        </p:nvSpPr>
        <p:spPr bwMode="auto">
          <a:xfrm>
            <a:off x="5474661" y="24188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9752" name="TextBox 56"/>
          <p:cNvSpPr txBox="1">
            <a:spLocks noChangeArrowheads="1"/>
          </p:cNvSpPr>
          <p:nvPr/>
        </p:nvSpPr>
        <p:spPr bwMode="auto">
          <a:xfrm>
            <a:off x="6648450" y="76582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ь</a:t>
            </a:r>
            <a:endParaRPr lang="ru-RU" sz="4000" b="1" dirty="0"/>
          </a:p>
        </p:txBody>
      </p:sp>
      <p:sp>
        <p:nvSpPr>
          <p:cNvPr id="60" name="TextBox 71"/>
          <p:cNvSpPr txBox="1">
            <a:spLocks noChangeArrowheads="1"/>
          </p:cNvSpPr>
          <p:nvPr/>
        </p:nvSpPr>
        <p:spPr bwMode="auto">
          <a:xfrm>
            <a:off x="4691063" y="785812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д</a:t>
            </a:r>
            <a:endParaRPr lang="ru-RU" sz="4000" b="1" dirty="0"/>
          </a:p>
        </p:txBody>
      </p:sp>
      <p:sp>
        <p:nvSpPr>
          <p:cNvPr id="58" name="TextBox 55"/>
          <p:cNvSpPr txBox="1">
            <a:spLocks noChangeArrowheads="1"/>
          </p:cNvSpPr>
          <p:nvPr/>
        </p:nvSpPr>
        <p:spPr bwMode="auto">
          <a:xfrm>
            <a:off x="4795838" y="240665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310621" y="318936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31804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9701" grpId="0" animBg="1"/>
      <p:bldP spid="14" grpId="0" animBg="1"/>
      <p:bldP spid="29712" grpId="0" animBg="1"/>
      <p:bldP spid="22" grpId="0" animBg="1"/>
      <p:bldP spid="24602" grpId="0" animBg="1"/>
      <p:bldP spid="24607" grpId="0" animBg="1"/>
      <p:bldP spid="29730" grpId="0" animBg="1"/>
      <p:bldP spid="2973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1032944" y="70326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п</a:t>
            </a:r>
            <a:endParaRPr lang="ru-RU" sz="4000" b="1" dirty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682232" y="7032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350569" y="7032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4581" name="TextBox 55"/>
          <p:cNvSpPr txBox="1">
            <a:spLocks noChangeArrowheads="1"/>
          </p:cNvSpPr>
          <p:nvPr/>
        </p:nvSpPr>
        <p:spPr bwMode="auto">
          <a:xfrm>
            <a:off x="2977632" y="7032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4582" name="TextBox 56"/>
          <p:cNvSpPr txBox="1">
            <a:spLocks noChangeArrowheads="1"/>
          </p:cNvSpPr>
          <p:nvPr/>
        </p:nvSpPr>
        <p:spPr bwMode="auto">
          <a:xfrm>
            <a:off x="3663432" y="7032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д</a:t>
            </a:r>
            <a:endParaRPr lang="ru-RU" sz="4000" b="1" dirty="0"/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013894" y="153035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п</a:t>
            </a: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2310882" y="15303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681" name="TextBox 54"/>
          <p:cNvSpPr txBox="1">
            <a:spLocks noChangeArrowheads="1"/>
          </p:cNvSpPr>
          <p:nvPr/>
        </p:nvSpPr>
        <p:spPr bwMode="auto">
          <a:xfrm>
            <a:off x="2971282" y="15303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8682" name="TextBox 55"/>
          <p:cNvSpPr txBox="1">
            <a:spLocks noChangeArrowheads="1"/>
          </p:cNvSpPr>
          <p:nvPr/>
        </p:nvSpPr>
        <p:spPr bwMode="auto">
          <a:xfrm>
            <a:off x="3634857" y="15303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24587" name="TextBox 56"/>
          <p:cNvSpPr txBox="1">
            <a:spLocks noChangeArrowheads="1"/>
          </p:cNvSpPr>
          <p:nvPr/>
        </p:nvSpPr>
        <p:spPr bwMode="auto">
          <a:xfrm>
            <a:off x="6285982" y="310680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684" name="TextBox 71"/>
          <p:cNvSpPr txBox="1">
            <a:spLocks noChangeArrowheads="1"/>
          </p:cNvSpPr>
          <p:nvPr/>
        </p:nvSpPr>
        <p:spPr bwMode="auto">
          <a:xfrm>
            <a:off x="1663182" y="15303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5" name="TextBox 78"/>
          <p:cNvSpPr txBox="1">
            <a:spLocks noChangeArrowheads="1"/>
          </p:cNvSpPr>
          <p:nvPr/>
        </p:nvSpPr>
        <p:spPr bwMode="auto">
          <a:xfrm>
            <a:off x="3684069" y="23241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8686" name="TextBox 91"/>
          <p:cNvSpPr txBox="1">
            <a:spLocks noChangeArrowheads="1"/>
          </p:cNvSpPr>
          <p:nvPr/>
        </p:nvSpPr>
        <p:spPr bwMode="auto">
          <a:xfrm>
            <a:off x="1010719" y="232410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п</a:t>
            </a:r>
            <a:endParaRPr lang="ru-RU" sz="4000" b="1" dirty="0"/>
          </a:p>
        </p:txBody>
      </p:sp>
      <p:sp>
        <p:nvSpPr>
          <p:cNvPr id="28687" name="TextBox 96"/>
          <p:cNvSpPr txBox="1">
            <a:spLocks noChangeArrowheads="1"/>
          </p:cNvSpPr>
          <p:nvPr/>
        </p:nvSpPr>
        <p:spPr bwMode="auto">
          <a:xfrm>
            <a:off x="2385494" y="2327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1704457" y="232727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047482" y="232727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690" name="TextBox 125"/>
          <p:cNvSpPr txBox="1">
            <a:spLocks noChangeArrowheads="1"/>
          </p:cNvSpPr>
          <p:nvPr/>
        </p:nvSpPr>
        <p:spPr bwMode="auto">
          <a:xfrm>
            <a:off x="4338119" y="23241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691" name="TextBox 6"/>
          <p:cNvSpPr txBox="1">
            <a:spLocks noChangeArrowheads="1"/>
          </p:cNvSpPr>
          <p:nvPr/>
        </p:nvSpPr>
        <p:spPr bwMode="auto">
          <a:xfrm>
            <a:off x="1032944" y="310515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п</a:t>
            </a:r>
            <a:endParaRPr lang="ru-RU" sz="4000" b="1" dirty="0"/>
          </a:p>
        </p:txBody>
      </p:sp>
      <p:sp>
        <p:nvSpPr>
          <p:cNvPr id="28692" name="TextBox 22"/>
          <p:cNvSpPr txBox="1">
            <a:spLocks noChangeArrowheads="1"/>
          </p:cNvSpPr>
          <p:nvPr/>
        </p:nvSpPr>
        <p:spPr bwMode="auto">
          <a:xfrm>
            <a:off x="1682232" y="31051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4597" name="TextBox 54"/>
          <p:cNvSpPr txBox="1">
            <a:spLocks noChangeArrowheads="1"/>
          </p:cNvSpPr>
          <p:nvPr/>
        </p:nvSpPr>
        <p:spPr bwMode="auto">
          <a:xfrm>
            <a:off x="2350569" y="31051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8" name="TextBox 55"/>
          <p:cNvSpPr txBox="1">
            <a:spLocks noChangeArrowheads="1"/>
          </p:cNvSpPr>
          <p:nvPr/>
        </p:nvSpPr>
        <p:spPr bwMode="auto">
          <a:xfrm>
            <a:off x="2977632" y="31051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8695" name="TextBox 56"/>
          <p:cNvSpPr txBox="1">
            <a:spLocks noChangeArrowheads="1"/>
          </p:cNvSpPr>
          <p:nvPr/>
        </p:nvSpPr>
        <p:spPr bwMode="auto">
          <a:xfrm>
            <a:off x="3593582" y="310515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8696" name="TextBox 99"/>
          <p:cNvSpPr txBox="1">
            <a:spLocks noChangeArrowheads="1"/>
          </p:cNvSpPr>
          <p:nvPr/>
        </p:nvSpPr>
        <p:spPr bwMode="auto">
          <a:xfrm>
            <a:off x="1015482" y="384810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697" name="TextBox 100"/>
          <p:cNvSpPr txBox="1">
            <a:spLocks noChangeArrowheads="1"/>
          </p:cNvSpPr>
          <p:nvPr/>
        </p:nvSpPr>
        <p:spPr bwMode="auto">
          <a:xfrm>
            <a:off x="2334694" y="38528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8698" name="TextBox 32"/>
          <p:cNvSpPr txBox="1">
            <a:spLocks noChangeArrowheads="1"/>
          </p:cNvSpPr>
          <p:nvPr/>
        </p:nvSpPr>
        <p:spPr bwMode="auto">
          <a:xfrm>
            <a:off x="1686994" y="3846513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3652319" y="3854450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00" name="TextBox 106"/>
          <p:cNvSpPr txBox="1">
            <a:spLocks noChangeArrowheads="1"/>
          </p:cNvSpPr>
          <p:nvPr/>
        </p:nvSpPr>
        <p:spPr bwMode="auto">
          <a:xfrm>
            <a:off x="2985569" y="385286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ю</a:t>
            </a:r>
            <a:endParaRPr lang="ru-RU" sz="4000" b="1" dirty="0"/>
          </a:p>
        </p:txBody>
      </p:sp>
      <p:sp>
        <p:nvSpPr>
          <p:cNvPr id="28701" name="TextBox 99"/>
          <p:cNvSpPr txBox="1">
            <a:spLocks noChangeArrowheads="1"/>
          </p:cNvSpPr>
          <p:nvPr/>
        </p:nvSpPr>
        <p:spPr bwMode="auto">
          <a:xfrm>
            <a:off x="1015482" y="465772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702" name="TextBox 100"/>
          <p:cNvSpPr txBox="1">
            <a:spLocks noChangeArrowheads="1"/>
          </p:cNvSpPr>
          <p:nvPr/>
        </p:nvSpPr>
        <p:spPr bwMode="auto">
          <a:xfrm>
            <a:off x="2293419" y="46577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1645719" y="4665663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3611044" y="4657725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705" name="TextBox 106"/>
          <p:cNvSpPr txBox="1">
            <a:spLocks noChangeArrowheads="1"/>
          </p:cNvSpPr>
          <p:nvPr/>
        </p:nvSpPr>
        <p:spPr bwMode="auto">
          <a:xfrm>
            <a:off x="2971282" y="4645584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8706" name="TextBox 78"/>
          <p:cNvSpPr txBox="1">
            <a:spLocks noChangeArrowheads="1"/>
          </p:cNvSpPr>
          <p:nvPr/>
        </p:nvSpPr>
        <p:spPr bwMode="auto">
          <a:xfrm>
            <a:off x="3750744" y="54229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07" name="TextBox 91"/>
          <p:cNvSpPr txBox="1">
            <a:spLocks noChangeArrowheads="1"/>
          </p:cNvSpPr>
          <p:nvPr/>
        </p:nvSpPr>
        <p:spPr bwMode="auto">
          <a:xfrm>
            <a:off x="1025007" y="541972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708" name="TextBox 96"/>
          <p:cNvSpPr txBox="1">
            <a:spLocks noChangeArrowheads="1"/>
          </p:cNvSpPr>
          <p:nvPr/>
        </p:nvSpPr>
        <p:spPr bwMode="auto">
          <a:xfrm>
            <a:off x="2399782" y="54229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B050"/>
                </a:solidFill>
              </a:rPr>
              <a:t>й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1704457" y="54197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10" name="TextBox 54"/>
          <p:cNvSpPr txBox="1">
            <a:spLocks noChangeArrowheads="1"/>
          </p:cNvSpPr>
          <p:nvPr/>
        </p:nvSpPr>
        <p:spPr bwMode="auto">
          <a:xfrm>
            <a:off x="3061769" y="542290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ч</a:t>
            </a:r>
            <a:endParaRPr lang="ru-RU" sz="4000" b="1" dirty="0"/>
          </a:p>
        </p:txBody>
      </p:sp>
      <p:sp>
        <p:nvSpPr>
          <p:cNvPr id="28711" name="Прямоугольник 2"/>
          <p:cNvSpPr>
            <a:spLocks noChangeArrowheads="1"/>
          </p:cNvSpPr>
          <p:nvPr/>
        </p:nvSpPr>
        <p:spPr bwMode="auto">
          <a:xfrm>
            <a:off x="8459788" y="1317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11</a:t>
            </a:r>
            <a:endParaRPr lang="ru-RU" sz="2800" b="1" dirty="0"/>
          </a:p>
        </p:txBody>
      </p:sp>
      <p:sp>
        <p:nvSpPr>
          <p:cNvPr id="28712" name="TextBox 56"/>
          <p:cNvSpPr txBox="1">
            <a:spLocks noChangeArrowheads="1"/>
          </p:cNvSpPr>
          <p:nvPr/>
        </p:nvSpPr>
        <p:spPr bwMode="auto">
          <a:xfrm>
            <a:off x="4284144" y="70326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14" name="TextBox 78"/>
          <p:cNvSpPr txBox="1">
            <a:spLocks noChangeArrowheads="1"/>
          </p:cNvSpPr>
          <p:nvPr/>
        </p:nvSpPr>
        <p:spPr bwMode="auto">
          <a:xfrm>
            <a:off x="5619232" y="310515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м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715" name="TextBox 78"/>
          <p:cNvSpPr txBox="1">
            <a:spLocks noChangeArrowheads="1"/>
          </p:cNvSpPr>
          <p:nvPr/>
        </p:nvSpPr>
        <p:spPr bwMode="auto">
          <a:xfrm>
            <a:off x="4952482" y="310515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м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716" name="TextBox 78"/>
          <p:cNvSpPr txBox="1">
            <a:spLocks noChangeArrowheads="1"/>
          </p:cNvSpPr>
          <p:nvPr/>
        </p:nvSpPr>
        <p:spPr bwMode="auto">
          <a:xfrm>
            <a:off x="4274619" y="310515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17" name="TextBox 78"/>
          <p:cNvSpPr txBox="1">
            <a:spLocks noChangeArrowheads="1"/>
          </p:cNvSpPr>
          <p:nvPr/>
        </p:nvSpPr>
        <p:spPr bwMode="auto">
          <a:xfrm>
            <a:off x="7024506" y="2313419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й</a:t>
            </a:r>
            <a:endParaRPr lang="ru-RU" sz="4000" b="1" dirty="0"/>
          </a:p>
        </p:txBody>
      </p:sp>
      <p:sp>
        <p:nvSpPr>
          <p:cNvPr id="28718" name="TextBox 78"/>
          <p:cNvSpPr txBox="1">
            <a:spLocks noChangeArrowheads="1"/>
          </p:cNvSpPr>
          <p:nvPr/>
        </p:nvSpPr>
        <p:spPr bwMode="auto">
          <a:xfrm>
            <a:off x="5689162" y="232409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/>
              <a:t>н</a:t>
            </a:r>
          </a:p>
        </p:txBody>
      </p:sp>
      <p:sp>
        <p:nvSpPr>
          <p:cNvPr id="28719" name="TextBox 91"/>
          <p:cNvSpPr txBox="1">
            <a:spLocks noChangeArrowheads="1"/>
          </p:cNvSpPr>
          <p:nvPr/>
        </p:nvSpPr>
        <p:spPr bwMode="auto">
          <a:xfrm>
            <a:off x="4260332" y="465772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4628" name="TextBox 96"/>
          <p:cNvSpPr txBox="1">
            <a:spLocks noChangeArrowheads="1"/>
          </p:cNvSpPr>
          <p:nvPr/>
        </p:nvSpPr>
        <p:spPr bwMode="auto">
          <a:xfrm>
            <a:off x="4938194" y="466566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22" name="TextBox 78"/>
          <p:cNvSpPr txBox="1">
            <a:spLocks noChangeArrowheads="1"/>
          </p:cNvSpPr>
          <p:nvPr/>
        </p:nvSpPr>
        <p:spPr bwMode="auto">
          <a:xfrm>
            <a:off x="5004869" y="23241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723" name="TextBox 78"/>
          <p:cNvSpPr txBox="1">
            <a:spLocks noChangeArrowheads="1"/>
          </p:cNvSpPr>
          <p:nvPr/>
        </p:nvSpPr>
        <p:spPr bwMode="auto">
          <a:xfrm>
            <a:off x="6357756" y="232410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ы</a:t>
            </a:r>
            <a:endParaRPr lang="ru-RU" sz="4000" b="1" dirty="0"/>
          </a:p>
        </p:txBody>
      </p:sp>
      <p:sp>
        <p:nvSpPr>
          <p:cNvPr id="28724" name="TextBox 96"/>
          <p:cNvSpPr txBox="1">
            <a:spLocks noChangeArrowheads="1"/>
          </p:cNvSpPr>
          <p:nvPr/>
        </p:nvSpPr>
        <p:spPr bwMode="auto">
          <a:xfrm>
            <a:off x="4417494" y="54197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725" name="TextBox 96"/>
          <p:cNvSpPr txBox="1">
            <a:spLocks noChangeArrowheads="1"/>
          </p:cNvSpPr>
          <p:nvPr/>
        </p:nvSpPr>
        <p:spPr bwMode="auto">
          <a:xfrm>
            <a:off x="5619232" y="467345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ь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33836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97" grpId="0" animBg="1"/>
      <p:bldP spid="28698" grpId="0" animBg="1"/>
      <p:bldP spid="28702" grpId="0" animBg="1"/>
      <p:bldP spid="28708" grpId="0" animBg="1"/>
      <p:bldP spid="48" grpId="0" animBg="1"/>
      <p:bldP spid="28714" grpId="0" animBg="1"/>
      <p:bldP spid="287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1806575" y="728662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2455863" y="728662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3124200" y="728662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/>
              <a:t>р</a:t>
            </a:r>
          </a:p>
        </p:txBody>
      </p:sp>
      <p:sp>
        <p:nvSpPr>
          <p:cNvPr id="24581" name="TextBox 55"/>
          <p:cNvSpPr txBox="1">
            <a:spLocks noChangeArrowheads="1"/>
          </p:cNvSpPr>
          <p:nvPr/>
        </p:nvSpPr>
        <p:spPr bwMode="auto">
          <a:xfrm>
            <a:off x="3751263" y="728662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4582" name="TextBox 56"/>
          <p:cNvSpPr txBox="1">
            <a:spLocks noChangeArrowheads="1"/>
          </p:cNvSpPr>
          <p:nvPr/>
        </p:nvSpPr>
        <p:spPr bwMode="auto">
          <a:xfrm>
            <a:off x="4437063" y="728662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787525" y="1555749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3084513" y="155574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8681" name="TextBox 54"/>
          <p:cNvSpPr txBox="1">
            <a:spLocks noChangeArrowheads="1"/>
          </p:cNvSpPr>
          <p:nvPr/>
        </p:nvSpPr>
        <p:spPr bwMode="auto">
          <a:xfrm>
            <a:off x="3744913" y="155574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2" name="TextBox 55"/>
          <p:cNvSpPr txBox="1">
            <a:spLocks noChangeArrowheads="1"/>
          </p:cNvSpPr>
          <p:nvPr/>
        </p:nvSpPr>
        <p:spPr bwMode="auto">
          <a:xfrm>
            <a:off x="4408488" y="155574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4587" name="TextBox 56"/>
          <p:cNvSpPr txBox="1">
            <a:spLocks noChangeArrowheads="1"/>
          </p:cNvSpPr>
          <p:nvPr/>
        </p:nvSpPr>
        <p:spPr bwMode="auto">
          <a:xfrm>
            <a:off x="5045075" y="155574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ь</a:t>
            </a:r>
            <a:endParaRPr lang="ru-RU" sz="4000" b="1" dirty="0"/>
          </a:p>
        </p:txBody>
      </p:sp>
      <p:sp>
        <p:nvSpPr>
          <p:cNvPr id="28684" name="TextBox 71"/>
          <p:cNvSpPr txBox="1">
            <a:spLocks noChangeArrowheads="1"/>
          </p:cNvSpPr>
          <p:nvPr/>
        </p:nvSpPr>
        <p:spPr bwMode="auto">
          <a:xfrm>
            <a:off x="2436813" y="155574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685" name="TextBox 78"/>
          <p:cNvSpPr txBox="1">
            <a:spLocks noChangeArrowheads="1"/>
          </p:cNvSpPr>
          <p:nvPr/>
        </p:nvSpPr>
        <p:spPr bwMode="auto">
          <a:xfrm>
            <a:off x="4457700" y="234949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8686" name="TextBox 91"/>
          <p:cNvSpPr txBox="1">
            <a:spLocks noChangeArrowheads="1"/>
          </p:cNvSpPr>
          <p:nvPr/>
        </p:nvSpPr>
        <p:spPr bwMode="auto">
          <a:xfrm>
            <a:off x="1784350" y="2349499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ф</a:t>
            </a:r>
            <a:endParaRPr lang="ru-RU" sz="4000" b="1" dirty="0"/>
          </a:p>
        </p:txBody>
      </p:sp>
      <p:sp>
        <p:nvSpPr>
          <p:cNvPr id="28687" name="TextBox 96"/>
          <p:cNvSpPr txBox="1">
            <a:spLocks noChangeArrowheads="1"/>
          </p:cNvSpPr>
          <p:nvPr/>
        </p:nvSpPr>
        <p:spPr bwMode="auto">
          <a:xfrm>
            <a:off x="3159125" y="235267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2478088" y="235267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821113" y="2352674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8690" name="TextBox 125"/>
          <p:cNvSpPr txBox="1">
            <a:spLocks noChangeArrowheads="1"/>
          </p:cNvSpPr>
          <p:nvPr/>
        </p:nvSpPr>
        <p:spPr bwMode="auto">
          <a:xfrm>
            <a:off x="5111750" y="234949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8691" name="TextBox 6"/>
          <p:cNvSpPr txBox="1">
            <a:spLocks noChangeArrowheads="1"/>
          </p:cNvSpPr>
          <p:nvPr/>
        </p:nvSpPr>
        <p:spPr bwMode="auto">
          <a:xfrm>
            <a:off x="1806575" y="3130549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692" name="TextBox 22"/>
          <p:cNvSpPr txBox="1">
            <a:spLocks noChangeArrowheads="1"/>
          </p:cNvSpPr>
          <p:nvPr/>
        </p:nvSpPr>
        <p:spPr bwMode="auto">
          <a:xfrm>
            <a:off x="2455863" y="313054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7" name="TextBox 54"/>
          <p:cNvSpPr txBox="1">
            <a:spLocks noChangeArrowheads="1"/>
          </p:cNvSpPr>
          <p:nvPr/>
        </p:nvSpPr>
        <p:spPr bwMode="auto">
          <a:xfrm>
            <a:off x="3124200" y="313054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4598" name="TextBox 55"/>
          <p:cNvSpPr txBox="1">
            <a:spLocks noChangeArrowheads="1"/>
          </p:cNvSpPr>
          <p:nvPr/>
        </p:nvSpPr>
        <p:spPr bwMode="auto">
          <a:xfrm>
            <a:off x="3751263" y="313054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д</a:t>
            </a:r>
            <a:endParaRPr lang="ru-RU" sz="4000" b="1" dirty="0"/>
          </a:p>
        </p:txBody>
      </p:sp>
      <p:sp>
        <p:nvSpPr>
          <p:cNvPr id="28695" name="TextBox 56"/>
          <p:cNvSpPr txBox="1">
            <a:spLocks noChangeArrowheads="1"/>
          </p:cNvSpPr>
          <p:nvPr/>
        </p:nvSpPr>
        <p:spPr bwMode="auto">
          <a:xfrm>
            <a:off x="4367213" y="313054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8696" name="TextBox 99"/>
          <p:cNvSpPr txBox="1">
            <a:spLocks noChangeArrowheads="1"/>
          </p:cNvSpPr>
          <p:nvPr/>
        </p:nvSpPr>
        <p:spPr bwMode="auto">
          <a:xfrm>
            <a:off x="1789113" y="3873499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chemeClr val="accent2"/>
                </a:solidFill>
              </a:rPr>
              <a:t>с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28697" name="TextBox 100"/>
          <p:cNvSpPr txBox="1">
            <a:spLocks noChangeArrowheads="1"/>
          </p:cNvSpPr>
          <p:nvPr/>
        </p:nvSpPr>
        <p:spPr bwMode="auto">
          <a:xfrm>
            <a:off x="3108325" y="3878262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698" name="TextBox 32"/>
          <p:cNvSpPr txBox="1">
            <a:spLocks noChangeArrowheads="1"/>
          </p:cNvSpPr>
          <p:nvPr/>
        </p:nvSpPr>
        <p:spPr bwMode="auto">
          <a:xfrm>
            <a:off x="2460625" y="3871912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B050"/>
                </a:solidFill>
              </a:rPr>
              <a:t>ч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4425950" y="3879849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00" name="TextBox 106"/>
          <p:cNvSpPr txBox="1">
            <a:spLocks noChangeArrowheads="1"/>
          </p:cNvSpPr>
          <p:nvPr/>
        </p:nvSpPr>
        <p:spPr bwMode="auto">
          <a:xfrm>
            <a:off x="3759200" y="3878262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701" name="TextBox 99"/>
          <p:cNvSpPr txBox="1">
            <a:spLocks noChangeArrowheads="1"/>
          </p:cNvSpPr>
          <p:nvPr/>
        </p:nvSpPr>
        <p:spPr bwMode="auto">
          <a:xfrm>
            <a:off x="1789113" y="4683124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02" name="TextBox 100"/>
          <p:cNvSpPr txBox="1">
            <a:spLocks noChangeArrowheads="1"/>
          </p:cNvSpPr>
          <p:nvPr/>
        </p:nvSpPr>
        <p:spPr bwMode="auto">
          <a:xfrm>
            <a:off x="3067050" y="468312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п</a:t>
            </a:r>
            <a:endParaRPr lang="ru-RU" sz="4000" b="1" dirty="0"/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2419350" y="4691062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4384675" y="4683124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8705" name="TextBox 106"/>
          <p:cNvSpPr txBox="1">
            <a:spLocks noChangeArrowheads="1"/>
          </p:cNvSpPr>
          <p:nvPr/>
        </p:nvSpPr>
        <p:spPr bwMode="auto">
          <a:xfrm>
            <a:off x="3717925" y="4683124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8706" name="TextBox 78"/>
          <p:cNvSpPr txBox="1">
            <a:spLocks noChangeArrowheads="1"/>
          </p:cNvSpPr>
          <p:nvPr/>
        </p:nvSpPr>
        <p:spPr bwMode="auto">
          <a:xfrm>
            <a:off x="4524375" y="544829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8707" name="TextBox 91"/>
          <p:cNvSpPr txBox="1">
            <a:spLocks noChangeArrowheads="1"/>
          </p:cNvSpPr>
          <p:nvPr/>
        </p:nvSpPr>
        <p:spPr bwMode="auto">
          <a:xfrm>
            <a:off x="1798638" y="5445124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08" name="TextBox 96"/>
          <p:cNvSpPr txBox="1">
            <a:spLocks noChangeArrowheads="1"/>
          </p:cNvSpPr>
          <p:nvPr/>
        </p:nvSpPr>
        <p:spPr bwMode="auto">
          <a:xfrm>
            <a:off x="3173413" y="544829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п</a:t>
            </a:r>
            <a:endParaRPr lang="ru-RU" sz="4000" b="1" dirty="0"/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2478088" y="544512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710" name="TextBox 54"/>
          <p:cNvSpPr txBox="1">
            <a:spLocks noChangeArrowheads="1"/>
          </p:cNvSpPr>
          <p:nvPr/>
        </p:nvSpPr>
        <p:spPr bwMode="auto">
          <a:xfrm>
            <a:off x="3835400" y="5448299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8711" name="Прямоугольник 2"/>
          <p:cNvSpPr>
            <a:spLocks noChangeArrowheads="1"/>
          </p:cNvSpPr>
          <p:nvPr/>
        </p:nvSpPr>
        <p:spPr bwMode="auto">
          <a:xfrm>
            <a:off x="8459788" y="1317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12</a:t>
            </a:r>
            <a:endParaRPr lang="ru-RU" sz="2800" b="1" dirty="0"/>
          </a:p>
        </p:txBody>
      </p:sp>
      <p:sp>
        <p:nvSpPr>
          <p:cNvPr id="28712" name="TextBox 56"/>
          <p:cNvSpPr txBox="1">
            <a:spLocks noChangeArrowheads="1"/>
          </p:cNvSpPr>
          <p:nvPr/>
        </p:nvSpPr>
        <p:spPr bwMode="auto">
          <a:xfrm>
            <a:off x="5057775" y="728662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717" name="TextBox 78"/>
          <p:cNvSpPr txBox="1">
            <a:spLocks noChangeArrowheads="1"/>
          </p:cNvSpPr>
          <p:nvPr/>
        </p:nvSpPr>
        <p:spPr bwMode="auto">
          <a:xfrm>
            <a:off x="5734050" y="728662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19" name="TextBox 91"/>
          <p:cNvSpPr txBox="1">
            <a:spLocks noChangeArrowheads="1"/>
          </p:cNvSpPr>
          <p:nvPr/>
        </p:nvSpPr>
        <p:spPr bwMode="auto">
          <a:xfrm>
            <a:off x="5033963" y="4683124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ь</a:t>
            </a:r>
            <a:endParaRPr lang="ru-RU" sz="4000" b="1" dirty="0"/>
          </a:p>
        </p:txBody>
      </p:sp>
      <p:sp>
        <p:nvSpPr>
          <p:cNvPr id="28721" name="TextBox 53"/>
          <p:cNvSpPr txBox="1">
            <a:spLocks noChangeArrowheads="1"/>
          </p:cNvSpPr>
          <p:nvPr/>
        </p:nvSpPr>
        <p:spPr bwMode="auto">
          <a:xfrm>
            <a:off x="5092700" y="387984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ь</a:t>
            </a:r>
            <a:endParaRPr lang="ru-RU" sz="4000" b="1" dirty="0"/>
          </a:p>
        </p:txBody>
      </p:sp>
      <p:sp>
        <p:nvSpPr>
          <p:cNvPr id="28722" name="TextBox 78"/>
          <p:cNvSpPr txBox="1">
            <a:spLocks noChangeArrowheads="1"/>
          </p:cNvSpPr>
          <p:nvPr/>
        </p:nvSpPr>
        <p:spPr bwMode="auto">
          <a:xfrm>
            <a:off x="5778500" y="234949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я</a:t>
            </a:r>
          </a:p>
        </p:txBody>
      </p:sp>
      <p:sp>
        <p:nvSpPr>
          <p:cNvPr id="28723" name="TextBox 78"/>
          <p:cNvSpPr txBox="1">
            <a:spLocks noChangeArrowheads="1"/>
          </p:cNvSpPr>
          <p:nvPr/>
        </p:nvSpPr>
        <p:spPr bwMode="auto">
          <a:xfrm>
            <a:off x="5045075" y="3130549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25" name="TextBox 96"/>
          <p:cNvSpPr txBox="1">
            <a:spLocks noChangeArrowheads="1"/>
          </p:cNvSpPr>
          <p:nvPr/>
        </p:nvSpPr>
        <p:spPr bwMode="auto">
          <a:xfrm>
            <a:off x="5754688" y="388937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88506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8681" grpId="0" animBg="1"/>
      <p:bldP spid="24592" grpId="0" animBg="1"/>
      <p:bldP spid="28692" grpId="0" animBg="1"/>
      <p:bldP spid="28696" grpId="0" animBg="1"/>
      <p:bldP spid="28698" grpId="0" animBg="1"/>
      <p:bldP spid="24607" grpId="0" animBg="1"/>
      <p:bldP spid="4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6"/>
          <p:cNvSpPr txBox="1">
            <a:spLocks noChangeArrowheads="1"/>
          </p:cNvSpPr>
          <p:nvPr/>
        </p:nvSpPr>
        <p:spPr bwMode="auto">
          <a:xfrm>
            <a:off x="1114426" y="56952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ж</a:t>
            </a:r>
            <a:endParaRPr lang="ru-RU" sz="4000" b="1" dirty="0"/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1763713" y="5695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432051" y="5695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9701" name="TextBox 55"/>
          <p:cNvSpPr txBox="1">
            <a:spLocks noChangeArrowheads="1"/>
          </p:cNvSpPr>
          <p:nvPr/>
        </p:nvSpPr>
        <p:spPr bwMode="auto">
          <a:xfrm>
            <a:off x="3059113" y="5695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>
            <a:off x="1095376" y="139660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9704" name="TextBox 7"/>
          <p:cNvSpPr txBox="1">
            <a:spLocks noChangeArrowheads="1"/>
          </p:cNvSpPr>
          <p:nvPr/>
        </p:nvSpPr>
        <p:spPr bwMode="auto">
          <a:xfrm>
            <a:off x="2392363" y="13966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4585" name="TextBox 54"/>
          <p:cNvSpPr txBox="1">
            <a:spLocks noChangeArrowheads="1"/>
          </p:cNvSpPr>
          <p:nvPr/>
        </p:nvSpPr>
        <p:spPr bwMode="auto">
          <a:xfrm>
            <a:off x="3049156" y="138236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9706" name="TextBox 55"/>
          <p:cNvSpPr txBox="1">
            <a:spLocks noChangeArrowheads="1"/>
          </p:cNvSpPr>
          <p:nvPr/>
        </p:nvSpPr>
        <p:spPr bwMode="auto">
          <a:xfrm>
            <a:off x="3704215" y="138236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ю</a:t>
            </a:r>
            <a:endParaRPr lang="ru-RU" sz="4000" b="1" dirty="0"/>
          </a:p>
        </p:txBody>
      </p:sp>
      <p:sp>
        <p:nvSpPr>
          <p:cNvPr id="29707" name="TextBox 56"/>
          <p:cNvSpPr txBox="1">
            <a:spLocks noChangeArrowheads="1"/>
          </p:cNvSpPr>
          <p:nvPr/>
        </p:nvSpPr>
        <p:spPr bwMode="auto">
          <a:xfrm>
            <a:off x="4365194" y="138197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14" name="TextBox 71"/>
          <p:cNvSpPr txBox="1">
            <a:spLocks noChangeArrowheads="1"/>
          </p:cNvSpPr>
          <p:nvPr/>
        </p:nvSpPr>
        <p:spPr bwMode="auto">
          <a:xfrm>
            <a:off x="1744663" y="13966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09" name="TextBox 78"/>
          <p:cNvSpPr txBox="1">
            <a:spLocks noChangeArrowheads="1"/>
          </p:cNvSpPr>
          <p:nvPr/>
        </p:nvSpPr>
        <p:spPr bwMode="auto">
          <a:xfrm>
            <a:off x="5684838" y="453514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9710" name="TextBox 91"/>
          <p:cNvSpPr txBox="1">
            <a:spLocks noChangeArrowheads="1"/>
          </p:cNvSpPr>
          <p:nvPr/>
        </p:nvSpPr>
        <p:spPr bwMode="auto">
          <a:xfrm>
            <a:off x="1092201" y="219035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11" name="TextBox 96"/>
          <p:cNvSpPr txBox="1">
            <a:spLocks noChangeArrowheads="1"/>
          </p:cNvSpPr>
          <p:nvPr/>
        </p:nvSpPr>
        <p:spPr bwMode="auto">
          <a:xfrm>
            <a:off x="2466976" y="219353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12" name="TextBox 102"/>
          <p:cNvSpPr txBox="1">
            <a:spLocks noChangeArrowheads="1"/>
          </p:cNvSpPr>
          <p:nvPr/>
        </p:nvSpPr>
        <p:spPr bwMode="auto">
          <a:xfrm>
            <a:off x="1785938" y="219353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128963" y="219353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4594" name="TextBox 125"/>
          <p:cNvSpPr txBox="1">
            <a:spLocks noChangeArrowheads="1"/>
          </p:cNvSpPr>
          <p:nvPr/>
        </p:nvSpPr>
        <p:spPr bwMode="auto">
          <a:xfrm>
            <a:off x="3832226" y="220254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24595" name="TextBox 6"/>
          <p:cNvSpPr txBox="1">
            <a:spLocks noChangeArrowheads="1"/>
          </p:cNvSpPr>
          <p:nvPr/>
        </p:nvSpPr>
        <p:spPr bwMode="auto">
          <a:xfrm>
            <a:off x="1114426" y="297140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2" name="TextBox 22"/>
          <p:cNvSpPr txBox="1">
            <a:spLocks noChangeArrowheads="1"/>
          </p:cNvSpPr>
          <p:nvPr/>
        </p:nvSpPr>
        <p:spPr bwMode="auto">
          <a:xfrm>
            <a:off x="1763713" y="29714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9717" name="TextBox 54"/>
          <p:cNvSpPr txBox="1">
            <a:spLocks noChangeArrowheads="1"/>
          </p:cNvSpPr>
          <p:nvPr/>
        </p:nvSpPr>
        <p:spPr bwMode="auto">
          <a:xfrm>
            <a:off x="2432051" y="29714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9718" name="TextBox 55"/>
          <p:cNvSpPr txBox="1">
            <a:spLocks noChangeArrowheads="1"/>
          </p:cNvSpPr>
          <p:nvPr/>
        </p:nvSpPr>
        <p:spPr bwMode="auto">
          <a:xfrm>
            <a:off x="3059113" y="29714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9719" name="TextBox 56"/>
          <p:cNvSpPr txBox="1">
            <a:spLocks noChangeArrowheads="1"/>
          </p:cNvSpPr>
          <p:nvPr/>
        </p:nvSpPr>
        <p:spPr bwMode="auto">
          <a:xfrm>
            <a:off x="3675063" y="29714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9720" name="TextBox 99"/>
          <p:cNvSpPr txBox="1">
            <a:spLocks noChangeArrowheads="1"/>
          </p:cNvSpPr>
          <p:nvPr/>
        </p:nvSpPr>
        <p:spPr bwMode="auto">
          <a:xfrm>
            <a:off x="1096963" y="3714358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ф</a:t>
            </a:r>
            <a:endParaRPr lang="ru-RU" sz="4000" b="1" dirty="0"/>
          </a:p>
        </p:txBody>
      </p:sp>
      <p:sp>
        <p:nvSpPr>
          <p:cNvPr id="24601" name="TextBox 100"/>
          <p:cNvSpPr txBox="1">
            <a:spLocks noChangeArrowheads="1"/>
          </p:cNvSpPr>
          <p:nvPr/>
        </p:nvSpPr>
        <p:spPr bwMode="auto">
          <a:xfrm>
            <a:off x="2416176" y="37191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chemeClr val="accent2"/>
                </a:solidFill>
              </a:rPr>
              <a:t>т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24602" name="TextBox 32"/>
          <p:cNvSpPr txBox="1">
            <a:spLocks noChangeArrowheads="1"/>
          </p:cNvSpPr>
          <p:nvPr/>
        </p:nvSpPr>
        <p:spPr bwMode="auto">
          <a:xfrm>
            <a:off x="1768476" y="3712770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3733801" y="3720708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/>
              <a:t>о</a:t>
            </a:r>
          </a:p>
        </p:txBody>
      </p:sp>
      <p:sp>
        <p:nvSpPr>
          <p:cNvPr id="29724" name="TextBox 106"/>
          <p:cNvSpPr txBox="1">
            <a:spLocks noChangeArrowheads="1"/>
          </p:cNvSpPr>
          <p:nvPr/>
        </p:nvSpPr>
        <p:spPr bwMode="auto">
          <a:xfrm>
            <a:off x="3067051" y="371912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4605" name="TextBox 99"/>
          <p:cNvSpPr txBox="1">
            <a:spLocks noChangeArrowheads="1"/>
          </p:cNvSpPr>
          <p:nvPr/>
        </p:nvSpPr>
        <p:spPr bwMode="auto">
          <a:xfrm>
            <a:off x="1096963" y="452398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9726" name="TextBox 100"/>
          <p:cNvSpPr txBox="1">
            <a:spLocks noChangeArrowheads="1"/>
          </p:cNvSpPr>
          <p:nvPr/>
        </p:nvSpPr>
        <p:spPr bwMode="auto">
          <a:xfrm>
            <a:off x="2374901" y="452398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1727201" y="4531920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9728" name="TextBox 105"/>
          <p:cNvSpPr txBox="1">
            <a:spLocks noChangeArrowheads="1"/>
          </p:cNvSpPr>
          <p:nvPr/>
        </p:nvSpPr>
        <p:spPr bwMode="auto">
          <a:xfrm>
            <a:off x="3692526" y="4523983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609" name="TextBox 106"/>
          <p:cNvSpPr txBox="1">
            <a:spLocks noChangeArrowheads="1"/>
          </p:cNvSpPr>
          <p:nvPr/>
        </p:nvSpPr>
        <p:spPr bwMode="auto">
          <a:xfrm>
            <a:off x="3025776" y="4523983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9730" name="TextBox 78"/>
          <p:cNvSpPr txBox="1">
            <a:spLocks noChangeArrowheads="1"/>
          </p:cNvSpPr>
          <p:nvPr/>
        </p:nvSpPr>
        <p:spPr bwMode="auto">
          <a:xfrm>
            <a:off x="3832226" y="528915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ь</a:t>
            </a:r>
            <a:endParaRPr lang="ru-RU" sz="4000" b="1" dirty="0"/>
          </a:p>
        </p:txBody>
      </p:sp>
      <p:sp>
        <p:nvSpPr>
          <p:cNvPr id="29731" name="TextBox 91"/>
          <p:cNvSpPr txBox="1">
            <a:spLocks noChangeArrowheads="1"/>
          </p:cNvSpPr>
          <p:nvPr/>
        </p:nvSpPr>
        <p:spPr bwMode="auto">
          <a:xfrm>
            <a:off x="1106488" y="528598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chemeClr val="accent2"/>
                </a:solidFill>
              </a:rPr>
              <a:t>з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29732" name="TextBox 96"/>
          <p:cNvSpPr txBox="1">
            <a:spLocks noChangeArrowheads="1"/>
          </p:cNvSpPr>
          <p:nvPr/>
        </p:nvSpPr>
        <p:spPr bwMode="auto">
          <a:xfrm>
            <a:off x="2481263" y="528915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1800226" y="528915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д</a:t>
            </a:r>
            <a:endParaRPr lang="ru-RU" sz="4000" b="1" dirty="0"/>
          </a:p>
        </p:txBody>
      </p:sp>
      <p:sp>
        <p:nvSpPr>
          <p:cNvPr id="29734" name="TextBox 54"/>
          <p:cNvSpPr txBox="1">
            <a:spLocks noChangeArrowheads="1"/>
          </p:cNvSpPr>
          <p:nvPr/>
        </p:nvSpPr>
        <p:spPr bwMode="auto">
          <a:xfrm>
            <a:off x="3143251" y="528915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9735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13</a:t>
            </a:r>
            <a:endParaRPr lang="ru-RU" sz="2800" b="1" dirty="0"/>
          </a:p>
        </p:txBody>
      </p:sp>
      <p:sp>
        <p:nvSpPr>
          <p:cNvPr id="29741" name="TextBox 91"/>
          <p:cNvSpPr txBox="1">
            <a:spLocks noChangeArrowheads="1"/>
          </p:cNvSpPr>
          <p:nvPr/>
        </p:nvSpPr>
        <p:spPr bwMode="auto">
          <a:xfrm>
            <a:off x="4341813" y="2971408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43" name="TextBox 53"/>
          <p:cNvSpPr txBox="1">
            <a:spLocks noChangeArrowheads="1"/>
          </p:cNvSpPr>
          <p:nvPr/>
        </p:nvSpPr>
        <p:spPr bwMode="auto">
          <a:xfrm>
            <a:off x="5018088" y="453350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4627" name="TextBox 91"/>
          <p:cNvSpPr txBox="1">
            <a:spLocks noChangeArrowheads="1"/>
          </p:cNvSpPr>
          <p:nvPr/>
        </p:nvSpPr>
        <p:spPr bwMode="auto">
          <a:xfrm>
            <a:off x="4341813" y="452398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47" name="TextBox 53"/>
          <p:cNvSpPr txBox="1">
            <a:spLocks noChangeArrowheads="1"/>
          </p:cNvSpPr>
          <p:nvPr/>
        </p:nvSpPr>
        <p:spPr bwMode="auto">
          <a:xfrm>
            <a:off x="4400551" y="37207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9748" name="TextBox 6"/>
          <p:cNvSpPr txBox="1">
            <a:spLocks noChangeArrowheads="1"/>
          </p:cNvSpPr>
          <p:nvPr/>
        </p:nvSpPr>
        <p:spPr bwMode="auto">
          <a:xfrm>
            <a:off x="3725863" y="569520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9749" name="TextBox 7"/>
          <p:cNvSpPr txBox="1">
            <a:spLocks noChangeArrowheads="1"/>
          </p:cNvSpPr>
          <p:nvPr/>
        </p:nvSpPr>
        <p:spPr bwMode="auto">
          <a:xfrm>
            <a:off x="5031944" y="55884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6" name="TextBox 54"/>
          <p:cNvSpPr txBox="1">
            <a:spLocks noChangeArrowheads="1"/>
          </p:cNvSpPr>
          <p:nvPr/>
        </p:nvSpPr>
        <p:spPr bwMode="auto">
          <a:xfrm>
            <a:off x="5684838" y="55523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51" name="TextBox 55"/>
          <p:cNvSpPr txBox="1">
            <a:spLocks noChangeArrowheads="1"/>
          </p:cNvSpPr>
          <p:nvPr/>
        </p:nvSpPr>
        <p:spPr bwMode="auto">
          <a:xfrm>
            <a:off x="5018088" y="29714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9752" name="TextBox 56"/>
          <p:cNvSpPr txBox="1">
            <a:spLocks noChangeArrowheads="1"/>
          </p:cNvSpPr>
          <p:nvPr/>
        </p:nvSpPr>
        <p:spPr bwMode="auto">
          <a:xfrm>
            <a:off x="7015452" y="454078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60" name="TextBox 71"/>
          <p:cNvSpPr txBox="1">
            <a:spLocks noChangeArrowheads="1"/>
          </p:cNvSpPr>
          <p:nvPr/>
        </p:nvSpPr>
        <p:spPr bwMode="auto">
          <a:xfrm>
            <a:off x="4394201" y="56952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58" name="TextBox 55"/>
          <p:cNvSpPr txBox="1">
            <a:spLocks noChangeArrowheads="1"/>
          </p:cNvSpPr>
          <p:nvPr/>
        </p:nvSpPr>
        <p:spPr bwMode="auto">
          <a:xfrm>
            <a:off x="6348702" y="453514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65855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14" grpId="0" animBg="1"/>
      <p:bldP spid="29710" grpId="0" animBg="1"/>
      <p:bldP spid="29711" grpId="0" animBg="1"/>
      <p:bldP spid="24601" grpId="0" animBg="1"/>
      <p:bldP spid="24607" grpId="0" animBg="1"/>
      <p:bldP spid="29728" grpId="0" animBg="1"/>
      <p:bldP spid="29731" grpId="0" animBg="1"/>
      <p:bldP spid="29741" grpId="0" animBg="1"/>
      <p:bldP spid="24627" grpId="0" animBg="1"/>
      <p:bldP spid="29749" grpId="0" animBg="1"/>
      <p:bldP spid="5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988840"/>
            <a:ext cx="7982226" cy="1797350"/>
          </a:xfrm>
          <a:noFill/>
          <a:scene3d>
            <a:camera prst="isometricOffAxis1Right"/>
            <a:lightRig rig="threePt" dir="t"/>
          </a:scene3d>
        </p:spPr>
        <p:txBody>
          <a:bodyPr>
            <a:scene3d>
              <a:camera prst="orthographicFront"/>
              <a:lightRig rig="balanced" dir="t"/>
            </a:scene3d>
            <a:sp3d extrusionH="57150" contourW="12700" prstMaterial="dkEdge">
              <a:bevelT h="25400" prst="softRound"/>
              <a:extrusionClr>
                <a:srgbClr val="CC00FF"/>
              </a:extrusionClr>
              <a:contourClr>
                <a:srgbClr val="002060"/>
              </a:contourClr>
            </a:sp3d>
          </a:bodyPr>
          <a:lstStyle/>
          <a:p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 класс</a:t>
            </a:r>
            <a:endParaRPr lang="ru-RU" sz="96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10800000" algn="r" rotWithShape="0">
                  <a:srgbClr val="7030A0">
                    <a:alpha val="40000"/>
                  </a:srgbClr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1065206" y="260356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714494" y="26035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70C0"/>
                </a:solidFill>
              </a:rPr>
              <a:t>к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382831" y="26035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70C0"/>
                </a:solidFill>
              </a:rPr>
              <a:t>к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24581" name="TextBox 55"/>
          <p:cNvSpPr txBox="1">
            <a:spLocks noChangeArrowheads="1"/>
          </p:cNvSpPr>
          <p:nvPr/>
        </p:nvSpPr>
        <p:spPr bwMode="auto">
          <a:xfrm>
            <a:off x="3009894" y="26035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24582" name="TextBox 56"/>
          <p:cNvSpPr txBox="1">
            <a:spLocks noChangeArrowheads="1"/>
          </p:cNvSpPr>
          <p:nvPr/>
        </p:nvSpPr>
        <p:spPr bwMode="auto">
          <a:xfrm>
            <a:off x="3695694" y="26035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046156" y="1087443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2343144" y="108744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CC00"/>
                </a:solidFill>
              </a:rPr>
              <a:t>л</a:t>
            </a:r>
            <a:endParaRPr lang="ru-RU" sz="4000" b="1" dirty="0">
              <a:solidFill>
                <a:srgbClr val="00CC00"/>
              </a:solidFill>
            </a:endParaRPr>
          </a:p>
        </p:txBody>
      </p:sp>
      <p:sp>
        <p:nvSpPr>
          <p:cNvPr id="28681" name="TextBox 54"/>
          <p:cNvSpPr txBox="1">
            <a:spLocks noChangeArrowheads="1"/>
          </p:cNvSpPr>
          <p:nvPr/>
        </p:nvSpPr>
        <p:spPr bwMode="auto">
          <a:xfrm>
            <a:off x="3003544" y="108744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8682" name="TextBox 55"/>
          <p:cNvSpPr txBox="1">
            <a:spLocks noChangeArrowheads="1"/>
          </p:cNvSpPr>
          <p:nvPr/>
        </p:nvSpPr>
        <p:spPr bwMode="auto">
          <a:xfrm>
            <a:off x="3667119" y="108744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я</a:t>
            </a:r>
            <a:endParaRPr lang="ru-RU" sz="4000" b="1" dirty="0"/>
          </a:p>
        </p:txBody>
      </p:sp>
      <p:sp>
        <p:nvSpPr>
          <p:cNvPr id="24587" name="TextBox 56"/>
          <p:cNvSpPr txBox="1">
            <a:spLocks noChangeArrowheads="1"/>
          </p:cNvSpPr>
          <p:nvPr/>
        </p:nvSpPr>
        <p:spPr bwMode="auto">
          <a:xfrm>
            <a:off x="6247336" y="27144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4" name="TextBox 71"/>
          <p:cNvSpPr txBox="1">
            <a:spLocks noChangeArrowheads="1"/>
          </p:cNvSpPr>
          <p:nvPr/>
        </p:nvSpPr>
        <p:spPr bwMode="auto">
          <a:xfrm>
            <a:off x="1695444" y="108744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л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685" name="TextBox 78"/>
          <p:cNvSpPr txBox="1">
            <a:spLocks noChangeArrowheads="1"/>
          </p:cNvSpPr>
          <p:nvPr/>
        </p:nvSpPr>
        <p:spPr bwMode="auto">
          <a:xfrm>
            <a:off x="3716331" y="188119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8686" name="TextBox 91"/>
          <p:cNvSpPr txBox="1">
            <a:spLocks noChangeArrowheads="1"/>
          </p:cNvSpPr>
          <p:nvPr/>
        </p:nvSpPr>
        <p:spPr bwMode="auto">
          <a:xfrm>
            <a:off x="1042981" y="1881193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687" name="TextBox 96"/>
          <p:cNvSpPr txBox="1">
            <a:spLocks noChangeArrowheads="1"/>
          </p:cNvSpPr>
          <p:nvPr/>
        </p:nvSpPr>
        <p:spPr bwMode="auto">
          <a:xfrm>
            <a:off x="2417756" y="188436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1736719" y="188436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079744" y="1884368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0" name="TextBox 125"/>
          <p:cNvSpPr txBox="1">
            <a:spLocks noChangeArrowheads="1"/>
          </p:cNvSpPr>
          <p:nvPr/>
        </p:nvSpPr>
        <p:spPr bwMode="auto">
          <a:xfrm>
            <a:off x="4363965" y="571501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691" name="TextBox 6"/>
          <p:cNvSpPr txBox="1">
            <a:spLocks noChangeArrowheads="1"/>
          </p:cNvSpPr>
          <p:nvPr/>
        </p:nvSpPr>
        <p:spPr bwMode="auto">
          <a:xfrm>
            <a:off x="1065206" y="2662243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28692" name="TextBox 22"/>
          <p:cNvSpPr txBox="1">
            <a:spLocks noChangeArrowheads="1"/>
          </p:cNvSpPr>
          <p:nvPr/>
        </p:nvSpPr>
        <p:spPr bwMode="auto">
          <a:xfrm>
            <a:off x="1714494" y="266224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7" name="TextBox 54"/>
          <p:cNvSpPr txBox="1">
            <a:spLocks noChangeArrowheads="1"/>
          </p:cNvSpPr>
          <p:nvPr/>
        </p:nvSpPr>
        <p:spPr bwMode="auto">
          <a:xfrm>
            <a:off x="2382831" y="266224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4598" name="TextBox 55"/>
          <p:cNvSpPr txBox="1">
            <a:spLocks noChangeArrowheads="1"/>
          </p:cNvSpPr>
          <p:nvPr/>
        </p:nvSpPr>
        <p:spPr bwMode="auto">
          <a:xfrm>
            <a:off x="3009894" y="266224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695" name="TextBox 56"/>
          <p:cNvSpPr txBox="1">
            <a:spLocks noChangeArrowheads="1"/>
          </p:cNvSpPr>
          <p:nvPr/>
        </p:nvSpPr>
        <p:spPr bwMode="auto">
          <a:xfrm>
            <a:off x="3625844" y="266224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л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696" name="TextBox 99"/>
          <p:cNvSpPr txBox="1">
            <a:spLocks noChangeArrowheads="1"/>
          </p:cNvSpPr>
          <p:nvPr/>
        </p:nvSpPr>
        <p:spPr bwMode="auto">
          <a:xfrm>
            <a:off x="1047744" y="340519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8697" name="TextBox 100"/>
          <p:cNvSpPr txBox="1">
            <a:spLocks noChangeArrowheads="1"/>
          </p:cNvSpPr>
          <p:nvPr/>
        </p:nvSpPr>
        <p:spPr bwMode="auto">
          <a:xfrm>
            <a:off x="2366956" y="340995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>
                <a:solidFill>
                  <a:srgbClr val="0000FF"/>
                </a:solidFill>
              </a:rPr>
              <a:t>р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698" name="TextBox 32"/>
          <p:cNvSpPr txBox="1">
            <a:spLocks noChangeArrowheads="1"/>
          </p:cNvSpPr>
          <p:nvPr/>
        </p:nvSpPr>
        <p:spPr bwMode="auto">
          <a:xfrm>
            <a:off x="1719256" y="3403606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3684581" y="3411543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8700" name="TextBox 106"/>
          <p:cNvSpPr txBox="1">
            <a:spLocks noChangeArrowheads="1"/>
          </p:cNvSpPr>
          <p:nvPr/>
        </p:nvSpPr>
        <p:spPr bwMode="auto">
          <a:xfrm>
            <a:off x="3017831" y="3409956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>
                <a:solidFill>
                  <a:srgbClr val="0000FF"/>
                </a:solidFill>
              </a:rPr>
              <a:t>р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701" name="TextBox 99"/>
          <p:cNvSpPr txBox="1">
            <a:spLocks noChangeArrowheads="1"/>
          </p:cNvSpPr>
          <p:nvPr/>
        </p:nvSpPr>
        <p:spPr bwMode="auto">
          <a:xfrm>
            <a:off x="1047744" y="4214818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702" name="TextBox 100"/>
          <p:cNvSpPr txBox="1">
            <a:spLocks noChangeArrowheads="1"/>
          </p:cNvSpPr>
          <p:nvPr/>
        </p:nvSpPr>
        <p:spPr bwMode="auto">
          <a:xfrm>
            <a:off x="2325681" y="421481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м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1677981" y="4222756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3643306" y="4214818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05" name="TextBox 106"/>
          <p:cNvSpPr txBox="1">
            <a:spLocks noChangeArrowheads="1"/>
          </p:cNvSpPr>
          <p:nvPr/>
        </p:nvSpPr>
        <p:spPr bwMode="auto">
          <a:xfrm>
            <a:off x="3003544" y="4202677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м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706" name="TextBox 78"/>
          <p:cNvSpPr txBox="1">
            <a:spLocks noChangeArrowheads="1"/>
          </p:cNvSpPr>
          <p:nvPr/>
        </p:nvSpPr>
        <p:spPr bwMode="auto">
          <a:xfrm>
            <a:off x="3783006" y="497999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07" name="TextBox 91"/>
          <p:cNvSpPr txBox="1">
            <a:spLocks noChangeArrowheads="1"/>
          </p:cNvSpPr>
          <p:nvPr/>
        </p:nvSpPr>
        <p:spPr bwMode="auto">
          <a:xfrm>
            <a:off x="1057269" y="4976818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708" name="TextBox 96"/>
          <p:cNvSpPr txBox="1">
            <a:spLocks noChangeArrowheads="1"/>
          </p:cNvSpPr>
          <p:nvPr/>
        </p:nvSpPr>
        <p:spPr bwMode="auto">
          <a:xfrm>
            <a:off x="2432044" y="497999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1736719" y="497681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710" name="TextBox 54"/>
          <p:cNvSpPr txBox="1">
            <a:spLocks noChangeArrowheads="1"/>
          </p:cNvSpPr>
          <p:nvPr/>
        </p:nvSpPr>
        <p:spPr bwMode="auto">
          <a:xfrm>
            <a:off x="3094031" y="4979993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711" name="Прямоугольник 2"/>
          <p:cNvSpPr>
            <a:spLocks noChangeArrowheads="1"/>
          </p:cNvSpPr>
          <p:nvPr/>
        </p:nvSpPr>
        <p:spPr bwMode="auto">
          <a:xfrm>
            <a:off x="8459788" y="1317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28712" name="TextBox 56"/>
          <p:cNvSpPr txBox="1">
            <a:spLocks noChangeArrowheads="1"/>
          </p:cNvSpPr>
          <p:nvPr/>
        </p:nvSpPr>
        <p:spPr bwMode="auto">
          <a:xfrm>
            <a:off x="4316406" y="260356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14" name="TextBox 78"/>
          <p:cNvSpPr txBox="1">
            <a:spLocks noChangeArrowheads="1"/>
          </p:cNvSpPr>
          <p:nvPr/>
        </p:nvSpPr>
        <p:spPr bwMode="auto">
          <a:xfrm>
            <a:off x="3071802" y="571501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15" name="TextBox 78"/>
          <p:cNvSpPr txBox="1">
            <a:spLocks noChangeArrowheads="1"/>
          </p:cNvSpPr>
          <p:nvPr/>
        </p:nvSpPr>
        <p:spPr bwMode="auto">
          <a:xfrm>
            <a:off x="4318510" y="341472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716" name="TextBox 78"/>
          <p:cNvSpPr txBox="1">
            <a:spLocks noChangeArrowheads="1"/>
          </p:cNvSpPr>
          <p:nvPr/>
        </p:nvSpPr>
        <p:spPr bwMode="auto">
          <a:xfrm>
            <a:off x="4306881" y="266224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л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717" name="TextBox 78"/>
          <p:cNvSpPr txBox="1">
            <a:spLocks noChangeArrowheads="1"/>
          </p:cNvSpPr>
          <p:nvPr/>
        </p:nvSpPr>
        <p:spPr bwMode="auto">
          <a:xfrm>
            <a:off x="4961452" y="271449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18" name="TextBox 78"/>
          <p:cNvSpPr txBox="1">
            <a:spLocks noChangeArrowheads="1"/>
          </p:cNvSpPr>
          <p:nvPr/>
        </p:nvSpPr>
        <p:spPr bwMode="auto">
          <a:xfrm>
            <a:off x="5715008" y="571501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м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719" name="TextBox 91"/>
          <p:cNvSpPr txBox="1">
            <a:spLocks noChangeArrowheads="1"/>
          </p:cNvSpPr>
          <p:nvPr/>
        </p:nvSpPr>
        <p:spPr bwMode="auto">
          <a:xfrm>
            <a:off x="1071538" y="5715016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4628" name="TextBox 96"/>
          <p:cNvSpPr txBox="1">
            <a:spLocks noChangeArrowheads="1"/>
          </p:cNvSpPr>
          <p:nvPr/>
        </p:nvSpPr>
        <p:spPr bwMode="auto">
          <a:xfrm>
            <a:off x="1749400" y="572295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22" name="TextBox 78"/>
          <p:cNvSpPr txBox="1">
            <a:spLocks noChangeArrowheads="1"/>
          </p:cNvSpPr>
          <p:nvPr/>
        </p:nvSpPr>
        <p:spPr bwMode="auto">
          <a:xfrm>
            <a:off x="5030715" y="571501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23" name="TextBox 78"/>
          <p:cNvSpPr txBox="1">
            <a:spLocks noChangeArrowheads="1"/>
          </p:cNvSpPr>
          <p:nvPr/>
        </p:nvSpPr>
        <p:spPr bwMode="auto">
          <a:xfrm>
            <a:off x="5604394" y="271449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724" name="TextBox 96"/>
          <p:cNvSpPr txBox="1">
            <a:spLocks noChangeArrowheads="1"/>
          </p:cNvSpPr>
          <p:nvPr/>
        </p:nvSpPr>
        <p:spPr bwMode="auto">
          <a:xfrm>
            <a:off x="3714744" y="571501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8725" name="TextBox 96"/>
          <p:cNvSpPr txBox="1">
            <a:spLocks noChangeArrowheads="1"/>
          </p:cNvSpPr>
          <p:nvPr/>
        </p:nvSpPr>
        <p:spPr bwMode="auto">
          <a:xfrm>
            <a:off x="2430438" y="573074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52" name="TextBox 78"/>
          <p:cNvSpPr txBox="1">
            <a:spLocks noChangeArrowheads="1"/>
          </p:cNvSpPr>
          <p:nvPr/>
        </p:nvSpPr>
        <p:spPr bwMode="auto">
          <a:xfrm>
            <a:off x="6357950" y="5715016"/>
            <a:ext cx="587826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м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53" name="TextBox 78"/>
          <p:cNvSpPr txBox="1">
            <a:spLocks noChangeArrowheads="1"/>
          </p:cNvSpPr>
          <p:nvPr/>
        </p:nvSpPr>
        <p:spPr bwMode="auto">
          <a:xfrm>
            <a:off x="3786182" y="500063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54" name="TextBox 78"/>
          <p:cNvSpPr txBox="1">
            <a:spLocks noChangeArrowheads="1"/>
          </p:cNvSpPr>
          <p:nvPr/>
        </p:nvSpPr>
        <p:spPr bwMode="auto">
          <a:xfrm>
            <a:off x="6929454" y="571501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55" name="TextBox 125"/>
          <p:cNvSpPr txBox="1">
            <a:spLocks noChangeArrowheads="1"/>
          </p:cNvSpPr>
          <p:nvPr/>
        </p:nvSpPr>
        <p:spPr bwMode="auto">
          <a:xfrm>
            <a:off x="4363965" y="185736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56" name="TextBox 78"/>
          <p:cNvSpPr txBox="1">
            <a:spLocks noChangeArrowheads="1"/>
          </p:cNvSpPr>
          <p:nvPr/>
        </p:nvSpPr>
        <p:spPr bwMode="auto">
          <a:xfrm>
            <a:off x="5715008" y="185736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м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57" name="TextBox 78"/>
          <p:cNvSpPr txBox="1">
            <a:spLocks noChangeArrowheads="1"/>
          </p:cNvSpPr>
          <p:nvPr/>
        </p:nvSpPr>
        <p:spPr bwMode="auto">
          <a:xfrm>
            <a:off x="5030715" y="185736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58" name="TextBox 78"/>
          <p:cNvSpPr txBox="1">
            <a:spLocks noChangeArrowheads="1"/>
          </p:cNvSpPr>
          <p:nvPr/>
        </p:nvSpPr>
        <p:spPr bwMode="auto">
          <a:xfrm>
            <a:off x="6357950" y="1857364"/>
            <a:ext cx="587826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м</a:t>
            </a:r>
            <a:endParaRPr lang="ru-RU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36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4579" grpId="0" animBg="1"/>
      <p:bldP spid="24580" grpId="0" animBg="1"/>
      <p:bldP spid="28679" grpId="0" animBg="1"/>
      <p:bldP spid="24584" grpId="0" animBg="1"/>
      <p:bldP spid="24587" grpId="0" animBg="1"/>
      <p:bldP spid="28684" grpId="0" animBg="1"/>
      <p:bldP spid="24592" grpId="0" animBg="1"/>
      <p:bldP spid="24593" grpId="0" animBg="1"/>
      <p:bldP spid="28692" grpId="0" animBg="1"/>
      <p:bldP spid="28695" grpId="0" animBg="1"/>
      <p:bldP spid="28697" grpId="0" animBg="1"/>
      <p:bldP spid="28698" grpId="0" animBg="1"/>
      <p:bldP spid="28700" grpId="0" animBg="1"/>
      <p:bldP spid="28702" grpId="0" animBg="1"/>
      <p:bldP spid="28705" grpId="0" animBg="1"/>
      <p:bldP spid="28707" grpId="0" animBg="1"/>
      <p:bldP spid="48" grpId="0" animBg="1"/>
      <p:bldP spid="28714" grpId="0" animBg="1"/>
      <p:bldP spid="28716" grpId="0" animBg="1"/>
      <p:bldP spid="28718" grpId="0" animBg="1"/>
      <p:bldP spid="24628" grpId="0" animBg="1"/>
      <p:bldP spid="52" grpId="0" animBg="1"/>
      <p:bldP spid="56" grpId="0" animBg="1"/>
      <p:bldP spid="5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6"/>
          <p:cNvSpPr txBox="1">
            <a:spLocks noChangeArrowheads="1"/>
          </p:cNvSpPr>
          <p:nvPr/>
        </p:nvSpPr>
        <p:spPr bwMode="auto">
          <a:xfrm>
            <a:off x="1114426" y="56952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1763713" y="5695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>
                <a:solidFill>
                  <a:srgbClr val="0000FF"/>
                </a:solidFill>
              </a:rPr>
              <a:t>п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432051" y="5695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>
                <a:solidFill>
                  <a:srgbClr val="00CC00"/>
                </a:solidFill>
              </a:rPr>
              <a:t>п</a:t>
            </a:r>
            <a:endParaRPr lang="ru-RU" sz="4000" b="1" dirty="0">
              <a:solidFill>
                <a:srgbClr val="00CC00"/>
              </a:solidFill>
            </a:endParaRPr>
          </a:p>
        </p:txBody>
      </p:sp>
      <p:sp>
        <p:nvSpPr>
          <p:cNvPr id="29701" name="TextBox 55"/>
          <p:cNvSpPr txBox="1">
            <a:spLocks noChangeArrowheads="1"/>
          </p:cNvSpPr>
          <p:nvPr/>
        </p:nvSpPr>
        <p:spPr bwMode="auto">
          <a:xfrm>
            <a:off x="3059113" y="5695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>
            <a:off x="1095376" y="139660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9704" name="TextBox 7"/>
          <p:cNvSpPr txBox="1">
            <a:spLocks noChangeArrowheads="1"/>
          </p:cNvSpPr>
          <p:nvPr/>
        </p:nvSpPr>
        <p:spPr bwMode="auto">
          <a:xfrm>
            <a:off x="2392363" y="13966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4585" name="TextBox 54"/>
          <p:cNvSpPr txBox="1">
            <a:spLocks noChangeArrowheads="1"/>
          </p:cNvSpPr>
          <p:nvPr/>
        </p:nvSpPr>
        <p:spPr bwMode="auto">
          <a:xfrm>
            <a:off x="3049156" y="138236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CC00"/>
                </a:solidFill>
              </a:rPr>
              <a:t>с</a:t>
            </a:r>
            <a:endParaRPr lang="ru-RU" sz="4000" b="1" dirty="0">
              <a:solidFill>
                <a:srgbClr val="00CC00"/>
              </a:solidFill>
            </a:endParaRPr>
          </a:p>
        </p:txBody>
      </p:sp>
      <p:sp>
        <p:nvSpPr>
          <p:cNvPr id="29706" name="TextBox 55"/>
          <p:cNvSpPr txBox="1">
            <a:spLocks noChangeArrowheads="1"/>
          </p:cNvSpPr>
          <p:nvPr/>
        </p:nvSpPr>
        <p:spPr bwMode="auto">
          <a:xfrm>
            <a:off x="3704215" y="138236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9707" name="TextBox 56"/>
          <p:cNvSpPr txBox="1">
            <a:spLocks noChangeArrowheads="1"/>
          </p:cNvSpPr>
          <p:nvPr/>
        </p:nvSpPr>
        <p:spPr bwMode="auto">
          <a:xfrm>
            <a:off x="4365194" y="138197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й</a:t>
            </a:r>
            <a:endParaRPr lang="ru-RU" sz="4000" b="1" dirty="0"/>
          </a:p>
        </p:txBody>
      </p:sp>
      <p:sp>
        <p:nvSpPr>
          <p:cNvPr id="14" name="TextBox 71"/>
          <p:cNvSpPr txBox="1">
            <a:spLocks noChangeArrowheads="1"/>
          </p:cNvSpPr>
          <p:nvPr/>
        </p:nvSpPr>
        <p:spPr bwMode="auto">
          <a:xfrm>
            <a:off x="1744663" y="13966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09" name="TextBox 78"/>
          <p:cNvSpPr txBox="1">
            <a:spLocks noChangeArrowheads="1"/>
          </p:cNvSpPr>
          <p:nvPr/>
        </p:nvSpPr>
        <p:spPr bwMode="auto">
          <a:xfrm>
            <a:off x="4527270" y="220891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9710" name="TextBox 91"/>
          <p:cNvSpPr txBox="1">
            <a:spLocks noChangeArrowheads="1"/>
          </p:cNvSpPr>
          <p:nvPr/>
        </p:nvSpPr>
        <p:spPr bwMode="auto">
          <a:xfrm>
            <a:off x="1092201" y="219035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11" name="TextBox 96"/>
          <p:cNvSpPr txBox="1">
            <a:spLocks noChangeArrowheads="1"/>
          </p:cNvSpPr>
          <p:nvPr/>
        </p:nvSpPr>
        <p:spPr bwMode="auto">
          <a:xfrm>
            <a:off x="2466976" y="219353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9712" name="TextBox 102"/>
          <p:cNvSpPr txBox="1">
            <a:spLocks noChangeArrowheads="1"/>
          </p:cNvSpPr>
          <p:nvPr/>
        </p:nvSpPr>
        <p:spPr bwMode="auto">
          <a:xfrm>
            <a:off x="1785938" y="219353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128963" y="219353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24594" name="TextBox 125"/>
          <p:cNvSpPr txBox="1">
            <a:spLocks noChangeArrowheads="1"/>
          </p:cNvSpPr>
          <p:nvPr/>
        </p:nvSpPr>
        <p:spPr bwMode="auto">
          <a:xfrm>
            <a:off x="3832226" y="220254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4595" name="TextBox 6"/>
          <p:cNvSpPr txBox="1">
            <a:spLocks noChangeArrowheads="1"/>
          </p:cNvSpPr>
          <p:nvPr/>
        </p:nvSpPr>
        <p:spPr bwMode="auto">
          <a:xfrm>
            <a:off x="1114426" y="297140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2" name="TextBox 22"/>
          <p:cNvSpPr txBox="1">
            <a:spLocks noChangeArrowheads="1"/>
          </p:cNvSpPr>
          <p:nvPr/>
        </p:nvSpPr>
        <p:spPr bwMode="auto">
          <a:xfrm>
            <a:off x="1763713" y="29714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9717" name="TextBox 54"/>
          <p:cNvSpPr txBox="1">
            <a:spLocks noChangeArrowheads="1"/>
          </p:cNvSpPr>
          <p:nvPr/>
        </p:nvSpPr>
        <p:spPr bwMode="auto">
          <a:xfrm>
            <a:off x="2432051" y="29714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18" name="TextBox 55"/>
          <p:cNvSpPr txBox="1">
            <a:spLocks noChangeArrowheads="1"/>
          </p:cNvSpPr>
          <p:nvPr/>
        </p:nvSpPr>
        <p:spPr bwMode="auto">
          <a:xfrm>
            <a:off x="3059113" y="29714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9719" name="TextBox 56"/>
          <p:cNvSpPr txBox="1">
            <a:spLocks noChangeArrowheads="1"/>
          </p:cNvSpPr>
          <p:nvPr/>
        </p:nvSpPr>
        <p:spPr bwMode="auto">
          <a:xfrm>
            <a:off x="3675063" y="29714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9720" name="TextBox 99"/>
          <p:cNvSpPr txBox="1">
            <a:spLocks noChangeArrowheads="1"/>
          </p:cNvSpPr>
          <p:nvPr/>
        </p:nvSpPr>
        <p:spPr bwMode="auto">
          <a:xfrm>
            <a:off x="1096963" y="3714358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ш</a:t>
            </a:r>
            <a:endParaRPr lang="ru-RU" sz="4000" b="1" dirty="0"/>
          </a:p>
        </p:txBody>
      </p:sp>
      <p:sp>
        <p:nvSpPr>
          <p:cNvPr id="24601" name="TextBox 100"/>
          <p:cNvSpPr txBox="1">
            <a:spLocks noChangeArrowheads="1"/>
          </p:cNvSpPr>
          <p:nvPr/>
        </p:nvSpPr>
        <p:spPr bwMode="auto">
          <a:xfrm>
            <a:off x="2416176" y="37191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chemeClr val="accent2"/>
                </a:solidFill>
              </a:rPr>
              <a:t>с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24602" name="TextBox 32"/>
          <p:cNvSpPr txBox="1">
            <a:spLocks noChangeArrowheads="1"/>
          </p:cNvSpPr>
          <p:nvPr/>
        </p:nvSpPr>
        <p:spPr bwMode="auto">
          <a:xfrm>
            <a:off x="1768476" y="3712770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3733801" y="3720708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9724" name="TextBox 106"/>
          <p:cNvSpPr txBox="1">
            <a:spLocks noChangeArrowheads="1"/>
          </p:cNvSpPr>
          <p:nvPr/>
        </p:nvSpPr>
        <p:spPr bwMode="auto">
          <a:xfrm>
            <a:off x="3067051" y="371912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4605" name="TextBox 99"/>
          <p:cNvSpPr txBox="1">
            <a:spLocks noChangeArrowheads="1"/>
          </p:cNvSpPr>
          <p:nvPr/>
        </p:nvSpPr>
        <p:spPr bwMode="auto">
          <a:xfrm>
            <a:off x="1096963" y="452398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26" name="TextBox 100"/>
          <p:cNvSpPr txBox="1">
            <a:spLocks noChangeArrowheads="1"/>
          </p:cNvSpPr>
          <p:nvPr/>
        </p:nvSpPr>
        <p:spPr bwMode="auto">
          <a:xfrm>
            <a:off x="2374901" y="452398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1727201" y="4531920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dirty="0" err="1" smtClean="0"/>
              <a:t>х</a:t>
            </a:r>
            <a:endParaRPr lang="ru-RU" sz="4000" b="1" dirty="0" smtClean="0"/>
          </a:p>
        </p:txBody>
      </p:sp>
      <p:sp>
        <p:nvSpPr>
          <p:cNvPr id="29728" name="TextBox 105"/>
          <p:cNvSpPr txBox="1">
            <a:spLocks noChangeArrowheads="1"/>
          </p:cNvSpPr>
          <p:nvPr/>
        </p:nvSpPr>
        <p:spPr bwMode="auto">
          <a:xfrm>
            <a:off x="3692526" y="4523983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4609" name="TextBox 106"/>
          <p:cNvSpPr txBox="1">
            <a:spLocks noChangeArrowheads="1"/>
          </p:cNvSpPr>
          <p:nvPr/>
        </p:nvSpPr>
        <p:spPr bwMode="auto">
          <a:xfrm>
            <a:off x="3025776" y="4523983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9730" name="TextBox 78"/>
          <p:cNvSpPr txBox="1">
            <a:spLocks noChangeArrowheads="1"/>
          </p:cNvSpPr>
          <p:nvPr/>
        </p:nvSpPr>
        <p:spPr bwMode="auto">
          <a:xfrm>
            <a:off x="6500826" y="221455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9731" name="TextBox 91"/>
          <p:cNvSpPr txBox="1">
            <a:spLocks noChangeArrowheads="1"/>
          </p:cNvSpPr>
          <p:nvPr/>
        </p:nvSpPr>
        <p:spPr bwMode="auto">
          <a:xfrm>
            <a:off x="1106488" y="528598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9732" name="TextBox 96"/>
          <p:cNvSpPr txBox="1">
            <a:spLocks noChangeArrowheads="1"/>
          </p:cNvSpPr>
          <p:nvPr/>
        </p:nvSpPr>
        <p:spPr bwMode="auto">
          <a:xfrm>
            <a:off x="2481263" y="528915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й</a:t>
            </a:r>
            <a:endParaRPr lang="ru-RU" sz="4000" b="1" dirty="0"/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1800226" y="528915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34" name="TextBox 54"/>
          <p:cNvSpPr txBox="1">
            <a:spLocks noChangeArrowheads="1"/>
          </p:cNvSpPr>
          <p:nvPr/>
        </p:nvSpPr>
        <p:spPr bwMode="auto">
          <a:xfrm>
            <a:off x="3143251" y="5289158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9735" name="Прямоугольник 2"/>
          <p:cNvSpPr>
            <a:spLocks noChangeArrowheads="1"/>
          </p:cNvSpPr>
          <p:nvPr/>
        </p:nvSpPr>
        <p:spPr bwMode="auto">
          <a:xfrm>
            <a:off x="8337550" y="3222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29741" name="TextBox 91"/>
          <p:cNvSpPr txBox="1">
            <a:spLocks noChangeArrowheads="1"/>
          </p:cNvSpPr>
          <p:nvPr/>
        </p:nvSpPr>
        <p:spPr bwMode="auto">
          <a:xfrm>
            <a:off x="4341813" y="2971408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9743" name="TextBox 53"/>
          <p:cNvSpPr txBox="1">
            <a:spLocks noChangeArrowheads="1"/>
          </p:cNvSpPr>
          <p:nvPr/>
        </p:nvSpPr>
        <p:spPr bwMode="auto">
          <a:xfrm>
            <a:off x="5018088" y="453350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4627" name="TextBox 91"/>
          <p:cNvSpPr txBox="1">
            <a:spLocks noChangeArrowheads="1"/>
          </p:cNvSpPr>
          <p:nvPr/>
        </p:nvSpPr>
        <p:spPr bwMode="auto">
          <a:xfrm>
            <a:off x="4341813" y="452398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48" name="TextBox 6"/>
          <p:cNvSpPr txBox="1">
            <a:spLocks noChangeArrowheads="1"/>
          </p:cNvSpPr>
          <p:nvPr/>
        </p:nvSpPr>
        <p:spPr bwMode="auto">
          <a:xfrm>
            <a:off x="3725863" y="569520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9749" name="TextBox 7"/>
          <p:cNvSpPr txBox="1">
            <a:spLocks noChangeArrowheads="1"/>
          </p:cNvSpPr>
          <p:nvPr/>
        </p:nvSpPr>
        <p:spPr bwMode="auto">
          <a:xfrm>
            <a:off x="5031944" y="55884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56" name="TextBox 54"/>
          <p:cNvSpPr txBox="1">
            <a:spLocks noChangeArrowheads="1"/>
          </p:cNvSpPr>
          <p:nvPr/>
        </p:nvSpPr>
        <p:spPr bwMode="auto">
          <a:xfrm>
            <a:off x="5000628" y="135729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9751" name="TextBox 55"/>
          <p:cNvSpPr txBox="1">
            <a:spLocks noChangeArrowheads="1"/>
          </p:cNvSpPr>
          <p:nvPr/>
        </p:nvSpPr>
        <p:spPr bwMode="auto">
          <a:xfrm>
            <a:off x="5018088" y="29714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9752" name="TextBox 56"/>
          <p:cNvSpPr txBox="1">
            <a:spLocks noChangeArrowheads="1"/>
          </p:cNvSpPr>
          <p:nvPr/>
        </p:nvSpPr>
        <p:spPr bwMode="auto">
          <a:xfrm>
            <a:off x="5857884" y="221455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60" name="TextBox 71"/>
          <p:cNvSpPr txBox="1">
            <a:spLocks noChangeArrowheads="1"/>
          </p:cNvSpPr>
          <p:nvPr/>
        </p:nvSpPr>
        <p:spPr bwMode="auto">
          <a:xfrm>
            <a:off x="4394201" y="56952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58" name="TextBox 55"/>
          <p:cNvSpPr txBox="1">
            <a:spLocks noChangeArrowheads="1"/>
          </p:cNvSpPr>
          <p:nvPr/>
        </p:nvSpPr>
        <p:spPr bwMode="auto">
          <a:xfrm>
            <a:off x="5191134" y="220891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50" name="TextBox 78"/>
          <p:cNvSpPr txBox="1">
            <a:spLocks noChangeArrowheads="1"/>
          </p:cNvSpPr>
          <p:nvPr/>
        </p:nvSpPr>
        <p:spPr bwMode="auto">
          <a:xfrm>
            <a:off x="3786182" y="528638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51" name="TextBox 91"/>
          <p:cNvSpPr txBox="1">
            <a:spLocks noChangeArrowheads="1"/>
          </p:cNvSpPr>
          <p:nvPr/>
        </p:nvSpPr>
        <p:spPr bwMode="auto">
          <a:xfrm>
            <a:off x="5643570" y="3000372"/>
            <a:ext cx="668338" cy="707886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53" name="TextBox 53"/>
          <p:cNvSpPr txBox="1">
            <a:spLocks noChangeArrowheads="1"/>
          </p:cNvSpPr>
          <p:nvPr/>
        </p:nvSpPr>
        <p:spPr bwMode="auto">
          <a:xfrm>
            <a:off x="6286512" y="3000372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д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65855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animBg="1"/>
      <p:bldP spid="24580" grpId="0" animBg="1"/>
      <p:bldP spid="29701" grpId="0" animBg="1"/>
      <p:bldP spid="29704" grpId="0" animBg="1"/>
      <p:bldP spid="24585" grpId="0" animBg="1"/>
      <p:bldP spid="14" grpId="0" animBg="1"/>
      <p:bldP spid="29709" grpId="0" animBg="1"/>
      <p:bldP spid="29710" grpId="0" animBg="1"/>
      <p:bldP spid="24594" grpId="0" animBg="1"/>
      <p:bldP spid="29717" grpId="0" animBg="1"/>
      <p:bldP spid="29718" grpId="0" animBg="1"/>
      <p:bldP spid="29719" grpId="0" animBg="1"/>
      <p:bldP spid="24601" grpId="0" animBg="1"/>
      <p:bldP spid="24602" grpId="0" animBg="1"/>
      <p:bldP spid="34" grpId="0" animBg="1"/>
      <p:bldP spid="29724" grpId="0" animBg="1"/>
      <p:bldP spid="24605" grpId="0" animBg="1"/>
      <p:bldP spid="48" grpId="0" animBg="1"/>
      <p:bldP spid="2462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357181" y="70644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006469" y="70644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>
                <a:solidFill>
                  <a:srgbClr val="0000FF"/>
                </a:solidFill>
              </a:rPr>
              <a:t>п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1674806" y="70644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>
                <a:solidFill>
                  <a:srgbClr val="0000FF"/>
                </a:solidFill>
              </a:rPr>
              <a:t>п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4581" name="TextBox 55"/>
          <p:cNvSpPr txBox="1">
            <a:spLocks noChangeArrowheads="1"/>
          </p:cNvSpPr>
          <p:nvPr/>
        </p:nvSpPr>
        <p:spPr bwMode="auto">
          <a:xfrm>
            <a:off x="2301869" y="70644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4582" name="TextBox 56"/>
          <p:cNvSpPr txBox="1">
            <a:spLocks noChangeArrowheads="1"/>
          </p:cNvSpPr>
          <p:nvPr/>
        </p:nvSpPr>
        <p:spPr bwMode="auto">
          <a:xfrm>
            <a:off x="2987669" y="70644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338131" y="153352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1635119" y="153352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8681" name="TextBox 54"/>
          <p:cNvSpPr txBox="1">
            <a:spLocks noChangeArrowheads="1"/>
          </p:cNvSpPr>
          <p:nvPr/>
        </p:nvSpPr>
        <p:spPr bwMode="auto">
          <a:xfrm>
            <a:off x="2295519" y="153352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ш</a:t>
            </a:r>
            <a:endParaRPr lang="ru-RU" sz="4000" b="1" dirty="0"/>
          </a:p>
        </p:txBody>
      </p:sp>
      <p:sp>
        <p:nvSpPr>
          <p:cNvPr id="28682" name="TextBox 55"/>
          <p:cNvSpPr txBox="1">
            <a:spLocks noChangeArrowheads="1"/>
          </p:cNvSpPr>
          <p:nvPr/>
        </p:nvSpPr>
        <p:spPr bwMode="auto">
          <a:xfrm>
            <a:off x="2959094" y="153352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4587" name="TextBox 56"/>
          <p:cNvSpPr txBox="1">
            <a:spLocks noChangeArrowheads="1"/>
          </p:cNvSpPr>
          <p:nvPr/>
        </p:nvSpPr>
        <p:spPr bwMode="auto">
          <a:xfrm>
            <a:off x="3595681" y="153352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8684" name="TextBox 71"/>
          <p:cNvSpPr txBox="1">
            <a:spLocks noChangeArrowheads="1"/>
          </p:cNvSpPr>
          <p:nvPr/>
        </p:nvSpPr>
        <p:spPr bwMode="auto">
          <a:xfrm>
            <a:off x="987419" y="153352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5" name="TextBox 78"/>
          <p:cNvSpPr txBox="1">
            <a:spLocks noChangeArrowheads="1"/>
          </p:cNvSpPr>
          <p:nvPr/>
        </p:nvSpPr>
        <p:spPr bwMode="auto">
          <a:xfrm>
            <a:off x="3008306" y="232727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8686" name="TextBox 91"/>
          <p:cNvSpPr txBox="1">
            <a:spLocks noChangeArrowheads="1"/>
          </p:cNvSpPr>
          <p:nvPr/>
        </p:nvSpPr>
        <p:spPr bwMode="auto">
          <a:xfrm>
            <a:off x="334956" y="232727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7" name="TextBox 96"/>
          <p:cNvSpPr txBox="1">
            <a:spLocks noChangeArrowheads="1"/>
          </p:cNvSpPr>
          <p:nvPr/>
        </p:nvSpPr>
        <p:spPr bwMode="auto">
          <a:xfrm>
            <a:off x="1709731" y="233045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1028694" y="233045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2371719" y="233045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0" name="TextBox 125"/>
          <p:cNvSpPr txBox="1">
            <a:spLocks noChangeArrowheads="1"/>
          </p:cNvSpPr>
          <p:nvPr/>
        </p:nvSpPr>
        <p:spPr bwMode="auto">
          <a:xfrm>
            <a:off x="3662356" y="232727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е</a:t>
            </a:r>
          </a:p>
        </p:txBody>
      </p:sp>
      <p:sp>
        <p:nvSpPr>
          <p:cNvPr id="28691" name="TextBox 6"/>
          <p:cNvSpPr txBox="1">
            <a:spLocks noChangeArrowheads="1"/>
          </p:cNvSpPr>
          <p:nvPr/>
        </p:nvSpPr>
        <p:spPr bwMode="auto">
          <a:xfrm>
            <a:off x="357181" y="310832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692" name="TextBox 22"/>
          <p:cNvSpPr txBox="1">
            <a:spLocks noChangeArrowheads="1"/>
          </p:cNvSpPr>
          <p:nvPr/>
        </p:nvSpPr>
        <p:spPr bwMode="auto">
          <a:xfrm>
            <a:off x="1006469" y="310832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4597" name="TextBox 54"/>
          <p:cNvSpPr txBox="1">
            <a:spLocks noChangeArrowheads="1"/>
          </p:cNvSpPr>
          <p:nvPr/>
        </p:nvSpPr>
        <p:spPr bwMode="auto">
          <a:xfrm>
            <a:off x="1674806" y="310832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24598" name="TextBox 55"/>
          <p:cNvSpPr txBox="1">
            <a:spLocks noChangeArrowheads="1"/>
          </p:cNvSpPr>
          <p:nvPr/>
        </p:nvSpPr>
        <p:spPr bwMode="auto">
          <a:xfrm>
            <a:off x="2301869" y="310832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8695" name="TextBox 56"/>
          <p:cNvSpPr txBox="1">
            <a:spLocks noChangeArrowheads="1"/>
          </p:cNvSpPr>
          <p:nvPr/>
        </p:nvSpPr>
        <p:spPr bwMode="auto">
          <a:xfrm>
            <a:off x="2917819" y="310832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ж</a:t>
            </a:r>
            <a:endParaRPr lang="ru-RU" sz="4000" b="1" dirty="0"/>
          </a:p>
        </p:txBody>
      </p:sp>
      <p:sp>
        <p:nvSpPr>
          <p:cNvPr id="28696" name="TextBox 99"/>
          <p:cNvSpPr txBox="1">
            <a:spLocks noChangeArrowheads="1"/>
          </p:cNvSpPr>
          <p:nvPr/>
        </p:nvSpPr>
        <p:spPr bwMode="auto">
          <a:xfrm>
            <a:off x="339719" y="3851278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8697" name="TextBox 100"/>
          <p:cNvSpPr txBox="1">
            <a:spLocks noChangeArrowheads="1"/>
          </p:cNvSpPr>
          <p:nvPr/>
        </p:nvSpPr>
        <p:spPr bwMode="auto">
          <a:xfrm>
            <a:off x="1658931" y="385604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8" name="TextBox 32"/>
          <p:cNvSpPr txBox="1">
            <a:spLocks noChangeArrowheads="1"/>
          </p:cNvSpPr>
          <p:nvPr/>
        </p:nvSpPr>
        <p:spPr bwMode="auto">
          <a:xfrm>
            <a:off x="1011231" y="3849691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2976556" y="3857628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700" name="TextBox 106"/>
          <p:cNvSpPr txBox="1">
            <a:spLocks noChangeArrowheads="1"/>
          </p:cNvSpPr>
          <p:nvPr/>
        </p:nvSpPr>
        <p:spPr bwMode="auto">
          <a:xfrm>
            <a:off x="2309806" y="385604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>
                <a:solidFill>
                  <a:srgbClr val="0000FF"/>
                </a:solidFill>
              </a:rPr>
              <a:t>д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701" name="TextBox 99"/>
          <p:cNvSpPr txBox="1">
            <a:spLocks noChangeArrowheads="1"/>
          </p:cNvSpPr>
          <p:nvPr/>
        </p:nvSpPr>
        <p:spPr bwMode="auto">
          <a:xfrm>
            <a:off x="339719" y="466090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8702" name="TextBox 100"/>
          <p:cNvSpPr txBox="1">
            <a:spLocks noChangeArrowheads="1"/>
          </p:cNvSpPr>
          <p:nvPr/>
        </p:nvSpPr>
        <p:spPr bwMode="auto">
          <a:xfrm>
            <a:off x="1617656" y="466090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969956" y="4668841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2935281" y="4660903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5" name="TextBox 106"/>
          <p:cNvSpPr txBox="1">
            <a:spLocks noChangeArrowheads="1"/>
          </p:cNvSpPr>
          <p:nvPr/>
        </p:nvSpPr>
        <p:spPr bwMode="auto">
          <a:xfrm>
            <a:off x="2268531" y="4660903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706" name="TextBox 78"/>
          <p:cNvSpPr txBox="1">
            <a:spLocks noChangeArrowheads="1"/>
          </p:cNvSpPr>
          <p:nvPr/>
        </p:nvSpPr>
        <p:spPr bwMode="auto">
          <a:xfrm>
            <a:off x="3074981" y="542607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707" name="TextBox 91"/>
          <p:cNvSpPr txBox="1">
            <a:spLocks noChangeArrowheads="1"/>
          </p:cNvSpPr>
          <p:nvPr/>
        </p:nvSpPr>
        <p:spPr bwMode="auto">
          <a:xfrm>
            <a:off x="349244" y="542290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э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8" name="TextBox 96"/>
          <p:cNvSpPr txBox="1">
            <a:spLocks noChangeArrowheads="1"/>
          </p:cNvSpPr>
          <p:nvPr/>
        </p:nvSpPr>
        <p:spPr bwMode="auto">
          <a:xfrm>
            <a:off x="1724019" y="542607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1028694" y="542290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710" name="TextBox 54"/>
          <p:cNvSpPr txBox="1">
            <a:spLocks noChangeArrowheads="1"/>
          </p:cNvSpPr>
          <p:nvPr/>
        </p:nvSpPr>
        <p:spPr bwMode="auto">
          <a:xfrm>
            <a:off x="2386006" y="542607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8711" name="Прямоугольник 2"/>
          <p:cNvSpPr>
            <a:spLocks noChangeArrowheads="1"/>
          </p:cNvSpPr>
          <p:nvPr/>
        </p:nvSpPr>
        <p:spPr bwMode="auto">
          <a:xfrm>
            <a:off x="8459788" y="1317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  <p:sp>
        <p:nvSpPr>
          <p:cNvPr id="28712" name="TextBox 56"/>
          <p:cNvSpPr txBox="1">
            <a:spLocks noChangeArrowheads="1"/>
          </p:cNvSpPr>
          <p:nvPr/>
        </p:nvSpPr>
        <p:spPr bwMode="auto">
          <a:xfrm>
            <a:off x="3608381" y="70644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4617" name="TextBox 78"/>
          <p:cNvSpPr txBox="1">
            <a:spLocks noChangeArrowheads="1"/>
          </p:cNvSpPr>
          <p:nvPr/>
        </p:nvSpPr>
        <p:spPr bwMode="auto">
          <a:xfrm>
            <a:off x="4251319" y="153194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714" name="TextBox 78"/>
          <p:cNvSpPr txBox="1">
            <a:spLocks noChangeArrowheads="1"/>
          </p:cNvSpPr>
          <p:nvPr/>
        </p:nvSpPr>
        <p:spPr bwMode="auto">
          <a:xfrm>
            <a:off x="6296019" y="70644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я</a:t>
            </a:r>
          </a:p>
        </p:txBody>
      </p:sp>
      <p:sp>
        <p:nvSpPr>
          <p:cNvPr id="28715" name="TextBox 78"/>
          <p:cNvSpPr txBox="1">
            <a:spLocks noChangeArrowheads="1"/>
          </p:cNvSpPr>
          <p:nvPr/>
        </p:nvSpPr>
        <p:spPr bwMode="auto">
          <a:xfrm>
            <a:off x="5629269" y="70644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28716" name="TextBox 78"/>
          <p:cNvSpPr txBox="1">
            <a:spLocks noChangeArrowheads="1"/>
          </p:cNvSpPr>
          <p:nvPr/>
        </p:nvSpPr>
        <p:spPr bwMode="auto">
          <a:xfrm>
            <a:off x="4951406" y="70644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ц</a:t>
            </a:r>
            <a:endParaRPr lang="ru-RU" sz="4000" b="1" dirty="0"/>
          </a:p>
        </p:txBody>
      </p:sp>
      <p:sp>
        <p:nvSpPr>
          <p:cNvPr id="28717" name="TextBox 78"/>
          <p:cNvSpPr txBox="1">
            <a:spLocks noChangeArrowheads="1"/>
          </p:cNvSpPr>
          <p:nvPr/>
        </p:nvSpPr>
        <p:spPr bwMode="auto">
          <a:xfrm>
            <a:off x="4284656" y="70644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18" name="TextBox 78"/>
          <p:cNvSpPr txBox="1">
            <a:spLocks noChangeArrowheads="1"/>
          </p:cNvSpPr>
          <p:nvPr/>
        </p:nvSpPr>
        <p:spPr bwMode="auto">
          <a:xfrm>
            <a:off x="4929181" y="153352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28719" name="TextBox 91"/>
          <p:cNvSpPr txBox="1">
            <a:spLocks noChangeArrowheads="1"/>
          </p:cNvSpPr>
          <p:nvPr/>
        </p:nvSpPr>
        <p:spPr bwMode="auto">
          <a:xfrm>
            <a:off x="3584569" y="466090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ж</a:t>
            </a:r>
            <a:endParaRPr lang="ru-RU" sz="4000" b="1" dirty="0"/>
          </a:p>
        </p:txBody>
      </p:sp>
      <p:sp>
        <p:nvSpPr>
          <p:cNvPr id="24628" name="TextBox 96"/>
          <p:cNvSpPr txBox="1">
            <a:spLocks noChangeArrowheads="1"/>
          </p:cNvSpPr>
          <p:nvPr/>
        </p:nvSpPr>
        <p:spPr bwMode="auto">
          <a:xfrm>
            <a:off x="4262431" y="466884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8721" name="TextBox 53"/>
          <p:cNvSpPr txBox="1">
            <a:spLocks noChangeArrowheads="1"/>
          </p:cNvSpPr>
          <p:nvPr/>
        </p:nvSpPr>
        <p:spPr bwMode="auto">
          <a:xfrm>
            <a:off x="3643306" y="385762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т</a:t>
            </a:r>
          </a:p>
        </p:txBody>
      </p:sp>
      <p:sp>
        <p:nvSpPr>
          <p:cNvPr id="28722" name="TextBox 78"/>
          <p:cNvSpPr txBox="1">
            <a:spLocks noChangeArrowheads="1"/>
          </p:cNvSpPr>
          <p:nvPr/>
        </p:nvSpPr>
        <p:spPr bwMode="auto">
          <a:xfrm>
            <a:off x="4329106" y="232727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8723" name="TextBox 78"/>
          <p:cNvSpPr txBox="1">
            <a:spLocks noChangeArrowheads="1"/>
          </p:cNvSpPr>
          <p:nvPr/>
        </p:nvSpPr>
        <p:spPr bwMode="auto">
          <a:xfrm>
            <a:off x="5602281" y="153194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724" name="TextBox 96"/>
          <p:cNvSpPr txBox="1">
            <a:spLocks noChangeArrowheads="1"/>
          </p:cNvSpPr>
          <p:nvPr/>
        </p:nvSpPr>
        <p:spPr bwMode="auto">
          <a:xfrm>
            <a:off x="3741731" y="542290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25" name="TextBox 96"/>
          <p:cNvSpPr txBox="1">
            <a:spLocks noChangeArrowheads="1"/>
          </p:cNvSpPr>
          <p:nvPr/>
        </p:nvSpPr>
        <p:spPr bwMode="auto">
          <a:xfrm>
            <a:off x="4305294" y="386715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6" name="TextBox 78"/>
          <p:cNvSpPr txBox="1">
            <a:spLocks noChangeArrowheads="1"/>
          </p:cNvSpPr>
          <p:nvPr/>
        </p:nvSpPr>
        <p:spPr bwMode="auto">
          <a:xfrm>
            <a:off x="4984748" y="233203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555988" y="3117851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58" name="TextBox 56"/>
          <p:cNvSpPr txBox="1">
            <a:spLocks noChangeArrowheads="1"/>
          </p:cNvSpPr>
          <p:nvPr/>
        </p:nvSpPr>
        <p:spPr bwMode="auto">
          <a:xfrm>
            <a:off x="4198930" y="3117851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/>
              <a:t>а</a:t>
            </a:r>
          </a:p>
        </p:txBody>
      </p:sp>
      <p:sp>
        <p:nvSpPr>
          <p:cNvPr id="59" name="TextBox 96"/>
          <p:cNvSpPr txBox="1">
            <a:spLocks noChangeArrowheads="1"/>
          </p:cNvSpPr>
          <p:nvPr/>
        </p:nvSpPr>
        <p:spPr bwMode="auto">
          <a:xfrm>
            <a:off x="4984748" y="390366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60" name="TextBox 96"/>
          <p:cNvSpPr txBox="1">
            <a:spLocks noChangeArrowheads="1"/>
          </p:cNvSpPr>
          <p:nvPr/>
        </p:nvSpPr>
        <p:spPr bwMode="auto">
          <a:xfrm>
            <a:off x="6913574" y="390366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61" name="TextBox 96"/>
          <p:cNvSpPr txBox="1">
            <a:spLocks noChangeArrowheads="1"/>
          </p:cNvSpPr>
          <p:nvPr/>
        </p:nvSpPr>
        <p:spPr bwMode="auto">
          <a:xfrm>
            <a:off x="6270632" y="390366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62" name="TextBox 96"/>
          <p:cNvSpPr txBox="1">
            <a:spLocks noChangeArrowheads="1"/>
          </p:cNvSpPr>
          <p:nvPr/>
        </p:nvSpPr>
        <p:spPr bwMode="auto">
          <a:xfrm>
            <a:off x="7572396" y="392906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63" name="TextBox 96"/>
          <p:cNvSpPr txBox="1">
            <a:spLocks noChangeArrowheads="1"/>
          </p:cNvSpPr>
          <p:nvPr/>
        </p:nvSpPr>
        <p:spPr bwMode="auto">
          <a:xfrm>
            <a:off x="5627690" y="390366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64" name="TextBox 96"/>
          <p:cNvSpPr txBox="1">
            <a:spLocks noChangeArrowheads="1"/>
          </p:cNvSpPr>
          <p:nvPr/>
        </p:nvSpPr>
        <p:spPr bwMode="auto">
          <a:xfrm>
            <a:off x="8215338" y="392906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65" name="TextBox 96"/>
          <p:cNvSpPr txBox="1">
            <a:spLocks noChangeArrowheads="1"/>
          </p:cNvSpPr>
          <p:nvPr/>
        </p:nvSpPr>
        <p:spPr bwMode="auto">
          <a:xfrm>
            <a:off x="4929190" y="464344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66" name="TextBox 96"/>
          <p:cNvSpPr txBox="1">
            <a:spLocks noChangeArrowheads="1"/>
          </p:cNvSpPr>
          <p:nvPr/>
        </p:nvSpPr>
        <p:spPr bwMode="auto">
          <a:xfrm>
            <a:off x="5000628" y="542926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67" name="TextBox 96"/>
          <p:cNvSpPr txBox="1">
            <a:spLocks noChangeArrowheads="1"/>
          </p:cNvSpPr>
          <p:nvPr/>
        </p:nvSpPr>
        <p:spPr bwMode="auto">
          <a:xfrm>
            <a:off x="4357686" y="542926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4579" grpId="0" animBg="1"/>
      <p:bldP spid="24580" grpId="0" animBg="1"/>
      <p:bldP spid="24582" grpId="0" animBg="1"/>
      <p:bldP spid="28684" grpId="0" animBg="1"/>
      <p:bldP spid="28686" grpId="0" animBg="1"/>
      <p:bldP spid="24593" grpId="0" animBg="1"/>
      <p:bldP spid="28692" grpId="0" animBg="1"/>
      <p:bldP spid="28697" grpId="0" animBg="1"/>
      <p:bldP spid="28700" grpId="0" animBg="1"/>
      <p:bldP spid="28702" grpId="0" animBg="1"/>
      <p:bldP spid="24607" grpId="0" animBg="1"/>
      <p:bldP spid="43" grpId="0" animBg="1"/>
      <p:bldP spid="28705" grpId="0" animBg="1"/>
      <p:bldP spid="28707" grpId="0" animBg="1"/>
      <p:bldP spid="28724" grpId="0" animBg="1"/>
      <p:bldP spid="28725" grpId="0" animBg="1"/>
      <p:bldP spid="66" grpId="0" animBg="1"/>
      <p:bldP spid="6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6"/>
          <p:cNvSpPr txBox="1">
            <a:spLocks noChangeArrowheads="1"/>
          </p:cNvSpPr>
          <p:nvPr/>
        </p:nvSpPr>
        <p:spPr bwMode="auto">
          <a:xfrm>
            <a:off x="404797" y="350838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ж</a:t>
            </a:r>
            <a:endParaRPr lang="ru-RU" sz="4000" b="1" dirty="0"/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1054084" y="3508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1722422" y="3508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9701" name="TextBox 55"/>
          <p:cNvSpPr txBox="1">
            <a:spLocks noChangeArrowheads="1"/>
          </p:cNvSpPr>
          <p:nvPr/>
        </p:nvSpPr>
        <p:spPr bwMode="auto">
          <a:xfrm>
            <a:off x="2349484" y="3508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>
            <a:off x="385747" y="1177926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9704" name="TextBox 7"/>
          <p:cNvSpPr txBox="1">
            <a:spLocks noChangeArrowheads="1"/>
          </p:cNvSpPr>
          <p:nvPr/>
        </p:nvSpPr>
        <p:spPr bwMode="auto">
          <a:xfrm>
            <a:off x="1682734" y="117792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24585" name="TextBox 54"/>
          <p:cNvSpPr txBox="1">
            <a:spLocks noChangeArrowheads="1"/>
          </p:cNvSpPr>
          <p:nvPr/>
        </p:nvSpPr>
        <p:spPr bwMode="auto">
          <a:xfrm>
            <a:off x="2339527" y="116368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06" name="TextBox 55"/>
          <p:cNvSpPr txBox="1">
            <a:spLocks noChangeArrowheads="1"/>
          </p:cNvSpPr>
          <p:nvPr/>
        </p:nvSpPr>
        <p:spPr bwMode="auto">
          <a:xfrm>
            <a:off x="2994586" y="116368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9707" name="TextBox 56"/>
          <p:cNvSpPr txBox="1">
            <a:spLocks noChangeArrowheads="1"/>
          </p:cNvSpPr>
          <p:nvPr/>
        </p:nvSpPr>
        <p:spPr bwMode="auto">
          <a:xfrm>
            <a:off x="3655565" y="116329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14" name="TextBox 71"/>
          <p:cNvSpPr txBox="1">
            <a:spLocks noChangeArrowheads="1"/>
          </p:cNvSpPr>
          <p:nvPr/>
        </p:nvSpPr>
        <p:spPr bwMode="auto">
          <a:xfrm>
            <a:off x="1035034" y="117792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з</a:t>
            </a:r>
            <a:endParaRPr lang="ru-RU" sz="4000" b="1" dirty="0"/>
          </a:p>
        </p:txBody>
      </p:sp>
      <p:sp>
        <p:nvSpPr>
          <p:cNvPr id="29709" name="TextBox 78"/>
          <p:cNvSpPr txBox="1">
            <a:spLocks noChangeArrowheads="1"/>
          </p:cNvSpPr>
          <p:nvPr/>
        </p:nvSpPr>
        <p:spPr bwMode="auto">
          <a:xfrm>
            <a:off x="5089515" y="508799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9710" name="TextBox 91"/>
          <p:cNvSpPr txBox="1">
            <a:spLocks noChangeArrowheads="1"/>
          </p:cNvSpPr>
          <p:nvPr/>
        </p:nvSpPr>
        <p:spPr bwMode="auto">
          <a:xfrm>
            <a:off x="382572" y="1971676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9711" name="TextBox 96"/>
          <p:cNvSpPr txBox="1">
            <a:spLocks noChangeArrowheads="1"/>
          </p:cNvSpPr>
          <p:nvPr/>
        </p:nvSpPr>
        <p:spPr bwMode="auto">
          <a:xfrm>
            <a:off x="1757347" y="197485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29712" name="TextBox 102"/>
          <p:cNvSpPr txBox="1">
            <a:spLocks noChangeArrowheads="1"/>
          </p:cNvSpPr>
          <p:nvPr/>
        </p:nvSpPr>
        <p:spPr bwMode="auto">
          <a:xfrm>
            <a:off x="1076309" y="197485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2419334" y="197485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ы</a:t>
            </a:r>
            <a:endParaRPr lang="ru-RU" sz="4000" b="1" dirty="0"/>
          </a:p>
        </p:txBody>
      </p:sp>
      <p:sp>
        <p:nvSpPr>
          <p:cNvPr id="24594" name="TextBox 125"/>
          <p:cNvSpPr txBox="1">
            <a:spLocks noChangeArrowheads="1"/>
          </p:cNvSpPr>
          <p:nvPr/>
        </p:nvSpPr>
        <p:spPr bwMode="auto">
          <a:xfrm>
            <a:off x="3122597" y="198386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ш</a:t>
            </a:r>
            <a:endParaRPr lang="ru-RU" sz="4000" b="1" dirty="0"/>
          </a:p>
        </p:txBody>
      </p:sp>
      <p:sp>
        <p:nvSpPr>
          <p:cNvPr id="24595" name="TextBox 6"/>
          <p:cNvSpPr txBox="1">
            <a:spLocks noChangeArrowheads="1"/>
          </p:cNvSpPr>
          <p:nvPr/>
        </p:nvSpPr>
        <p:spPr bwMode="auto">
          <a:xfrm>
            <a:off x="404797" y="2752726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2" name="TextBox 22"/>
          <p:cNvSpPr txBox="1">
            <a:spLocks noChangeArrowheads="1"/>
          </p:cNvSpPr>
          <p:nvPr/>
        </p:nvSpPr>
        <p:spPr bwMode="auto">
          <a:xfrm>
            <a:off x="1054084" y="275272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17" name="TextBox 54"/>
          <p:cNvSpPr txBox="1">
            <a:spLocks noChangeArrowheads="1"/>
          </p:cNvSpPr>
          <p:nvPr/>
        </p:nvSpPr>
        <p:spPr bwMode="auto">
          <a:xfrm>
            <a:off x="1722422" y="275272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9718" name="TextBox 55"/>
          <p:cNvSpPr txBox="1">
            <a:spLocks noChangeArrowheads="1"/>
          </p:cNvSpPr>
          <p:nvPr/>
        </p:nvSpPr>
        <p:spPr bwMode="auto">
          <a:xfrm>
            <a:off x="2349484" y="275272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19" name="TextBox 56"/>
          <p:cNvSpPr txBox="1">
            <a:spLocks noChangeArrowheads="1"/>
          </p:cNvSpPr>
          <p:nvPr/>
        </p:nvSpPr>
        <p:spPr bwMode="auto">
          <a:xfrm>
            <a:off x="2965434" y="275272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29720" name="TextBox 99"/>
          <p:cNvSpPr txBox="1">
            <a:spLocks noChangeArrowheads="1"/>
          </p:cNvSpPr>
          <p:nvPr/>
        </p:nvSpPr>
        <p:spPr bwMode="auto">
          <a:xfrm>
            <a:off x="387334" y="3495676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601" name="TextBox 100"/>
          <p:cNvSpPr txBox="1">
            <a:spLocks noChangeArrowheads="1"/>
          </p:cNvSpPr>
          <p:nvPr/>
        </p:nvSpPr>
        <p:spPr bwMode="auto">
          <a:xfrm>
            <a:off x="1706547" y="35004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4602" name="TextBox 32"/>
          <p:cNvSpPr txBox="1">
            <a:spLocks noChangeArrowheads="1"/>
          </p:cNvSpPr>
          <p:nvPr/>
        </p:nvSpPr>
        <p:spPr bwMode="auto">
          <a:xfrm>
            <a:off x="1058847" y="349408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3024172" y="3502026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cap="small" dirty="0" smtClean="0"/>
              <a:t>а</a:t>
            </a:r>
          </a:p>
        </p:txBody>
      </p:sp>
      <p:sp>
        <p:nvSpPr>
          <p:cNvPr id="29724" name="TextBox 106"/>
          <p:cNvSpPr txBox="1">
            <a:spLocks noChangeArrowheads="1"/>
          </p:cNvSpPr>
          <p:nvPr/>
        </p:nvSpPr>
        <p:spPr bwMode="auto">
          <a:xfrm>
            <a:off x="2357422" y="3500438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24605" name="TextBox 99"/>
          <p:cNvSpPr txBox="1">
            <a:spLocks noChangeArrowheads="1"/>
          </p:cNvSpPr>
          <p:nvPr/>
        </p:nvSpPr>
        <p:spPr bwMode="auto">
          <a:xfrm>
            <a:off x="387334" y="430530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9726" name="TextBox 100"/>
          <p:cNvSpPr txBox="1">
            <a:spLocks noChangeArrowheads="1"/>
          </p:cNvSpPr>
          <p:nvPr/>
        </p:nvSpPr>
        <p:spPr bwMode="auto">
          <a:xfrm>
            <a:off x="1665272" y="430530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ч</a:t>
            </a:r>
            <a:endParaRPr lang="ru-RU" sz="4000" b="1" dirty="0"/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1017572" y="431323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9728" name="TextBox 105"/>
          <p:cNvSpPr txBox="1">
            <a:spLocks noChangeArrowheads="1"/>
          </p:cNvSpPr>
          <p:nvPr/>
        </p:nvSpPr>
        <p:spPr bwMode="auto">
          <a:xfrm>
            <a:off x="2982897" y="4305301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4609" name="TextBox 106"/>
          <p:cNvSpPr txBox="1">
            <a:spLocks noChangeArrowheads="1"/>
          </p:cNvSpPr>
          <p:nvPr/>
        </p:nvSpPr>
        <p:spPr bwMode="auto">
          <a:xfrm>
            <a:off x="2316147" y="4305301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9730" name="TextBox 78"/>
          <p:cNvSpPr txBox="1">
            <a:spLocks noChangeArrowheads="1"/>
          </p:cNvSpPr>
          <p:nvPr/>
        </p:nvSpPr>
        <p:spPr bwMode="auto">
          <a:xfrm>
            <a:off x="3122597" y="507047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9731" name="TextBox 91"/>
          <p:cNvSpPr txBox="1">
            <a:spLocks noChangeArrowheads="1"/>
          </p:cNvSpPr>
          <p:nvPr/>
        </p:nvSpPr>
        <p:spPr bwMode="auto">
          <a:xfrm>
            <a:off x="396859" y="506730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9732" name="TextBox 96"/>
          <p:cNvSpPr txBox="1">
            <a:spLocks noChangeArrowheads="1"/>
          </p:cNvSpPr>
          <p:nvPr/>
        </p:nvSpPr>
        <p:spPr bwMode="auto">
          <a:xfrm>
            <a:off x="1771634" y="507047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1090597" y="5070476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9734" name="TextBox 54"/>
          <p:cNvSpPr txBox="1">
            <a:spLocks noChangeArrowheads="1"/>
          </p:cNvSpPr>
          <p:nvPr/>
        </p:nvSpPr>
        <p:spPr bwMode="auto">
          <a:xfrm>
            <a:off x="2433622" y="5070476"/>
            <a:ext cx="668337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35" name="Прямоугольник 2"/>
          <p:cNvSpPr>
            <a:spLocks noChangeArrowheads="1"/>
          </p:cNvSpPr>
          <p:nvPr/>
        </p:nvSpPr>
        <p:spPr bwMode="auto">
          <a:xfrm>
            <a:off x="7331059" y="336551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/>
              <a:t>4</a:t>
            </a:r>
          </a:p>
        </p:txBody>
      </p:sp>
      <p:sp>
        <p:nvSpPr>
          <p:cNvPr id="29739" name="TextBox 78"/>
          <p:cNvSpPr txBox="1">
            <a:spLocks noChangeArrowheads="1"/>
          </p:cNvSpPr>
          <p:nvPr/>
        </p:nvSpPr>
        <p:spPr bwMode="auto">
          <a:xfrm>
            <a:off x="3064725" y="57991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9740" name="TextBox 78"/>
          <p:cNvSpPr txBox="1">
            <a:spLocks noChangeArrowheads="1"/>
          </p:cNvSpPr>
          <p:nvPr/>
        </p:nvSpPr>
        <p:spPr bwMode="auto">
          <a:xfrm>
            <a:off x="1736709" y="57991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9741" name="TextBox 91"/>
          <p:cNvSpPr txBox="1">
            <a:spLocks noChangeArrowheads="1"/>
          </p:cNvSpPr>
          <p:nvPr/>
        </p:nvSpPr>
        <p:spPr bwMode="auto">
          <a:xfrm>
            <a:off x="3663934" y="2740026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4624" name="TextBox 96"/>
          <p:cNvSpPr txBox="1">
            <a:spLocks noChangeArrowheads="1"/>
          </p:cNvSpPr>
          <p:nvPr/>
        </p:nvSpPr>
        <p:spPr bwMode="auto">
          <a:xfrm>
            <a:off x="384159" y="57991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9743" name="TextBox 53"/>
          <p:cNvSpPr txBox="1">
            <a:spLocks noChangeArrowheads="1"/>
          </p:cNvSpPr>
          <p:nvPr/>
        </p:nvSpPr>
        <p:spPr bwMode="auto">
          <a:xfrm>
            <a:off x="4422765" y="508636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9744" name="TextBox 54"/>
          <p:cNvSpPr txBox="1">
            <a:spLocks noChangeArrowheads="1"/>
          </p:cNvSpPr>
          <p:nvPr/>
        </p:nvSpPr>
        <p:spPr bwMode="auto">
          <a:xfrm>
            <a:off x="1057259" y="579913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4627" name="TextBox 91"/>
          <p:cNvSpPr txBox="1">
            <a:spLocks noChangeArrowheads="1"/>
          </p:cNvSpPr>
          <p:nvPr/>
        </p:nvSpPr>
        <p:spPr bwMode="auto">
          <a:xfrm>
            <a:off x="3632184" y="430530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29746" name="TextBox 96"/>
          <p:cNvSpPr txBox="1">
            <a:spLocks noChangeArrowheads="1"/>
          </p:cNvSpPr>
          <p:nvPr/>
        </p:nvSpPr>
        <p:spPr bwMode="auto">
          <a:xfrm>
            <a:off x="2389172" y="57991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9747" name="TextBox 53"/>
          <p:cNvSpPr txBox="1">
            <a:spLocks noChangeArrowheads="1"/>
          </p:cNvSpPr>
          <p:nvPr/>
        </p:nvSpPr>
        <p:spPr bwMode="auto">
          <a:xfrm>
            <a:off x="3762365" y="5086362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ш</a:t>
            </a:r>
            <a:endParaRPr lang="ru-RU" sz="4000" b="1" dirty="0"/>
          </a:p>
        </p:txBody>
      </p:sp>
      <p:sp>
        <p:nvSpPr>
          <p:cNvPr id="29748" name="TextBox 6"/>
          <p:cNvSpPr txBox="1">
            <a:spLocks noChangeArrowheads="1"/>
          </p:cNvSpPr>
          <p:nvPr/>
        </p:nvSpPr>
        <p:spPr bwMode="auto">
          <a:xfrm>
            <a:off x="3016234" y="350838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з</a:t>
            </a:r>
            <a:endParaRPr lang="ru-RU" sz="4000" b="1" dirty="0"/>
          </a:p>
        </p:txBody>
      </p:sp>
      <p:sp>
        <p:nvSpPr>
          <p:cNvPr id="29749" name="TextBox 7"/>
          <p:cNvSpPr txBox="1">
            <a:spLocks noChangeArrowheads="1"/>
          </p:cNvSpPr>
          <p:nvPr/>
        </p:nvSpPr>
        <p:spPr bwMode="auto">
          <a:xfrm>
            <a:off x="5780087" y="5086362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56" name="TextBox 54"/>
          <p:cNvSpPr txBox="1">
            <a:spLocks noChangeArrowheads="1"/>
          </p:cNvSpPr>
          <p:nvPr/>
        </p:nvSpPr>
        <p:spPr bwMode="auto">
          <a:xfrm>
            <a:off x="4351327" y="27289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9751" name="TextBox 55"/>
          <p:cNvSpPr txBox="1">
            <a:spLocks noChangeArrowheads="1"/>
          </p:cNvSpPr>
          <p:nvPr/>
        </p:nvSpPr>
        <p:spPr bwMode="auto">
          <a:xfrm>
            <a:off x="4322315" y="116368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9752" name="TextBox 56"/>
          <p:cNvSpPr txBox="1">
            <a:spLocks noChangeArrowheads="1"/>
          </p:cNvSpPr>
          <p:nvPr/>
        </p:nvSpPr>
        <p:spPr bwMode="auto">
          <a:xfrm>
            <a:off x="4994269" y="272890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60" name="TextBox 71"/>
          <p:cNvSpPr txBox="1">
            <a:spLocks noChangeArrowheads="1"/>
          </p:cNvSpPr>
          <p:nvPr/>
        </p:nvSpPr>
        <p:spPr bwMode="auto">
          <a:xfrm>
            <a:off x="3684572" y="35083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58" name="TextBox 55"/>
          <p:cNvSpPr txBox="1">
            <a:spLocks noChangeArrowheads="1"/>
          </p:cNvSpPr>
          <p:nvPr/>
        </p:nvSpPr>
        <p:spPr bwMode="auto">
          <a:xfrm>
            <a:off x="5003784" y="116368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55" name="TextBox 56"/>
          <p:cNvSpPr txBox="1">
            <a:spLocks noChangeArrowheads="1"/>
          </p:cNvSpPr>
          <p:nvPr/>
        </p:nvSpPr>
        <p:spPr bwMode="auto">
          <a:xfrm>
            <a:off x="6455915" y="508597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57" name="TextBox 55"/>
          <p:cNvSpPr txBox="1">
            <a:spLocks noChangeArrowheads="1"/>
          </p:cNvSpPr>
          <p:nvPr/>
        </p:nvSpPr>
        <p:spPr bwMode="auto">
          <a:xfrm>
            <a:off x="7122665" y="5086362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59" name="TextBox 55"/>
          <p:cNvSpPr txBox="1">
            <a:spLocks noChangeArrowheads="1"/>
          </p:cNvSpPr>
          <p:nvPr/>
        </p:nvSpPr>
        <p:spPr bwMode="auto">
          <a:xfrm>
            <a:off x="7804134" y="5086362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61" name="TextBox 55"/>
          <p:cNvSpPr txBox="1">
            <a:spLocks noChangeArrowheads="1"/>
          </p:cNvSpPr>
          <p:nvPr/>
        </p:nvSpPr>
        <p:spPr bwMode="auto">
          <a:xfrm>
            <a:off x="3747655" y="578645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62" name="TextBox 55"/>
          <p:cNvSpPr txBox="1">
            <a:spLocks noChangeArrowheads="1"/>
          </p:cNvSpPr>
          <p:nvPr/>
        </p:nvSpPr>
        <p:spPr bwMode="auto">
          <a:xfrm>
            <a:off x="4429124" y="578645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4585" grpId="0" animBg="1"/>
      <p:bldP spid="29712" grpId="0" animBg="1"/>
      <p:bldP spid="22" grpId="0" animBg="1"/>
      <p:bldP spid="29718" grpId="0" animBg="1"/>
      <p:bldP spid="29720" grpId="0" animBg="1"/>
      <p:bldP spid="24607" grpId="0" animBg="1"/>
      <p:bldP spid="29730" grpId="0" animBg="1"/>
      <p:bldP spid="29732" grpId="0" animBg="1"/>
      <p:bldP spid="29734" grpId="0" animBg="1"/>
      <p:bldP spid="297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258888" y="7651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д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2914650" y="7651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4643438" y="7651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 dirty="0" err="1"/>
              <a:t>д</a:t>
            </a:r>
            <a:endParaRPr lang="ru-RU" sz="4000" b="1" dirty="0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835150" y="7651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067175" y="7651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6370638" y="7651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3490913" y="7651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5794375" y="7651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1835150" y="16287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5131" name="Rectangle 13"/>
          <p:cNvSpPr>
            <a:spLocks noChangeArrowheads="1"/>
          </p:cNvSpPr>
          <p:nvPr/>
        </p:nvSpPr>
        <p:spPr bwMode="auto">
          <a:xfrm>
            <a:off x="5219700" y="7651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258888" y="16287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п</a:t>
            </a:r>
          </a:p>
        </p:txBody>
      </p:sp>
      <p:sp>
        <p:nvSpPr>
          <p:cNvPr id="5133" name="Rectangle 15"/>
          <p:cNvSpPr>
            <a:spLocks noChangeArrowheads="1"/>
          </p:cNvSpPr>
          <p:nvPr/>
        </p:nvSpPr>
        <p:spPr bwMode="auto">
          <a:xfrm>
            <a:off x="3562350" y="16287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6946900" y="7651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 dirty="0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5135" name="Rectangle 17"/>
          <p:cNvSpPr>
            <a:spLocks noChangeArrowheads="1"/>
          </p:cNvSpPr>
          <p:nvPr/>
        </p:nvSpPr>
        <p:spPr bwMode="auto">
          <a:xfrm>
            <a:off x="2986088" y="16287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5291138" y="16287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5137" name="Rectangle 19"/>
          <p:cNvSpPr>
            <a:spLocks noChangeArrowheads="1"/>
          </p:cNvSpPr>
          <p:nvPr/>
        </p:nvSpPr>
        <p:spPr bwMode="auto">
          <a:xfrm>
            <a:off x="2411413" y="16287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ж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4714875" y="16287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9900"/>
                </a:solidFill>
              </a:rPr>
              <a:t>й</a:t>
            </a:r>
          </a:p>
        </p:txBody>
      </p:sp>
      <p:sp>
        <p:nvSpPr>
          <p:cNvPr id="5139" name="Rectangle 21"/>
          <p:cNvSpPr>
            <a:spLocks noChangeArrowheads="1"/>
          </p:cNvSpPr>
          <p:nvPr/>
        </p:nvSpPr>
        <p:spPr bwMode="auto">
          <a:xfrm>
            <a:off x="1258888" y="2565400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ф</a:t>
            </a: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4138613" y="16287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у</a:t>
            </a: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6443663" y="16287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5142" name="Rectangle 24"/>
          <p:cNvSpPr>
            <a:spLocks noChangeArrowheads="1"/>
          </p:cNvSpPr>
          <p:nvPr/>
        </p:nvSpPr>
        <p:spPr bwMode="auto">
          <a:xfrm>
            <a:off x="2986088" y="2565400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и</a:t>
            </a: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5867400" y="162877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5144" name="Rectangle 26"/>
          <p:cNvSpPr>
            <a:spLocks noChangeArrowheads="1"/>
          </p:cNvSpPr>
          <p:nvPr/>
        </p:nvSpPr>
        <p:spPr bwMode="auto">
          <a:xfrm>
            <a:off x="2411413" y="2565400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м</a:t>
            </a:r>
          </a:p>
        </p:txBody>
      </p:sp>
      <p:sp>
        <p:nvSpPr>
          <p:cNvPr id="5145" name="Rectangle 27"/>
          <p:cNvSpPr>
            <a:spLocks noChangeArrowheads="1"/>
          </p:cNvSpPr>
          <p:nvPr/>
        </p:nvSpPr>
        <p:spPr bwMode="auto">
          <a:xfrm>
            <a:off x="4714875" y="2565400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я</a:t>
            </a: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1835150" y="2565400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4138613" y="2565400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2411413" y="3429000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ы</a:t>
            </a:r>
          </a:p>
        </p:txBody>
      </p:sp>
      <p:sp>
        <p:nvSpPr>
          <p:cNvPr id="9" name="Rectangle 31"/>
          <p:cNvSpPr>
            <a:spLocks noChangeArrowheads="1"/>
          </p:cNvSpPr>
          <p:nvPr/>
        </p:nvSpPr>
        <p:spPr bwMode="auto">
          <a:xfrm>
            <a:off x="3562350" y="2565400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5150" name="Rectangle 32"/>
          <p:cNvSpPr>
            <a:spLocks noChangeArrowheads="1"/>
          </p:cNvSpPr>
          <p:nvPr/>
        </p:nvSpPr>
        <p:spPr bwMode="auto">
          <a:xfrm>
            <a:off x="1835150" y="3429000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з</a:t>
            </a: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1835150" y="436562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1258888" y="3429000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1258888" y="436562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м</a:t>
            </a:r>
          </a:p>
        </p:txBody>
      </p:sp>
      <p:sp>
        <p:nvSpPr>
          <p:cNvPr id="11" name="Rectangle 36"/>
          <p:cNvSpPr>
            <a:spLocks noChangeArrowheads="1"/>
          </p:cNvSpPr>
          <p:nvPr/>
        </p:nvSpPr>
        <p:spPr bwMode="auto">
          <a:xfrm>
            <a:off x="3562350" y="436562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е</a:t>
            </a:r>
          </a:p>
        </p:txBody>
      </p:sp>
      <p:sp>
        <p:nvSpPr>
          <p:cNvPr id="5155" name="Rectangle 37"/>
          <p:cNvSpPr>
            <a:spLocks noChangeArrowheads="1"/>
          </p:cNvSpPr>
          <p:nvPr/>
        </p:nvSpPr>
        <p:spPr bwMode="auto">
          <a:xfrm>
            <a:off x="2986088" y="3429000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5156" name="Rectangle 38"/>
          <p:cNvSpPr>
            <a:spLocks noChangeArrowheads="1"/>
          </p:cNvSpPr>
          <p:nvPr/>
        </p:nvSpPr>
        <p:spPr bwMode="auto">
          <a:xfrm>
            <a:off x="2986088" y="436562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5157" name="Rectangle 39"/>
          <p:cNvSpPr>
            <a:spLocks noChangeArrowheads="1"/>
          </p:cNvSpPr>
          <p:nvPr/>
        </p:nvSpPr>
        <p:spPr bwMode="auto">
          <a:xfrm>
            <a:off x="2411413" y="5300663"/>
            <a:ext cx="5746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5158" name="Rectangle 40"/>
          <p:cNvSpPr>
            <a:spLocks noChangeArrowheads="1"/>
          </p:cNvSpPr>
          <p:nvPr/>
        </p:nvSpPr>
        <p:spPr bwMode="auto">
          <a:xfrm>
            <a:off x="2411413" y="436562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д</a:t>
            </a:r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1835150" y="5300663"/>
            <a:ext cx="5746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5160" name="Rectangle 42"/>
          <p:cNvSpPr>
            <a:spLocks noChangeArrowheads="1"/>
          </p:cNvSpPr>
          <p:nvPr/>
        </p:nvSpPr>
        <p:spPr bwMode="auto">
          <a:xfrm>
            <a:off x="3562350" y="5300663"/>
            <a:ext cx="5746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и</a:t>
            </a:r>
          </a:p>
        </p:txBody>
      </p:sp>
      <p:sp>
        <p:nvSpPr>
          <p:cNvPr id="12" name="Rectangle 43"/>
          <p:cNvSpPr>
            <a:spLocks noChangeArrowheads="1"/>
          </p:cNvSpPr>
          <p:nvPr/>
        </p:nvSpPr>
        <p:spPr bwMode="auto">
          <a:xfrm>
            <a:off x="1258888" y="5300663"/>
            <a:ext cx="5746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5162" name="Rectangle 44"/>
          <p:cNvSpPr>
            <a:spLocks noChangeArrowheads="1"/>
          </p:cNvSpPr>
          <p:nvPr/>
        </p:nvSpPr>
        <p:spPr bwMode="auto">
          <a:xfrm>
            <a:off x="4138613" y="436562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д</a:t>
            </a:r>
          </a:p>
        </p:txBody>
      </p:sp>
      <p:sp>
        <p:nvSpPr>
          <p:cNvPr id="5163" name="Rectangle 46"/>
          <p:cNvSpPr>
            <a:spLocks noChangeArrowheads="1"/>
          </p:cNvSpPr>
          <p:nvPr/>
        </p:nvSpPr>
        <p:spPr bwMode="auto">
          <a:xfrm>
            <a:off x="2986088" y="5300663"/>
            <a:ext cx="5746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5164" name="Rectangle 47"/>
          <p:cNvSpPr>
            <a:spLocks noChangeArrowheads="1"/>
          </p:cNvSpPr>
          <p:nvPr/>
        </p:nvSpPr>
        <p:spPr bwMode="auto">
          <a:xfrm>
            <a:off x="4714875" y="4365625"/>
            <a:ext cx="5746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5165" name="Rectangle 49"/>
          <p:cNvSpPr>
            <a:spLocks noChangeArrowheads="1"/>
          </p:cNvSpPr>
          <p:nvPr/>
        </p:nvSpPr>
        <p:spPr bwMode="auto">
          <a:xfrm>
            <a:off x="4138613" y="5300663"/>
            <a:ext cx="5746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5166" name="Rectangle 52"/>
          <p:cNvSpPr>
            <a:spLocks noChangeArrowheads="1"/>
          </p:cNvSpPr>
          <p:nvPr/>
        </p:nvSpPr>
        <p:spPr bwMode="auto">
          <a:xfrm>
            <a:off x="4714875" y="5300663"/>
            <a:ext cx="5746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 animBg="1"/>
      <p:bldP spid="5132" grpId="0" animBg="1"/>
      <p:bldP spid="5136" grpId="0" animBg="1"/>
      <p:bldP spid="5140" grpId="0" animBg="1"/>
      <p:bldP spid="5143" grpId="0" animBg="1"/>
      <p:bldP spid="5148" grpId="0" animBg="1"/>
      <p:bldP spid="5149" grpId="0" animBg="1"/>
      <p:bldP spid="5153" grpId="0" animBg="1"/>
      <p:bldP spid="5154" grpId="0" animBg="1"/>
      <p:bldP spid="516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1602581" y="36341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2251869" y="3634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920206" y="3634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4581" name="TextBox 55"/>
          <p:cNvSpPr txBox="1">
            <a:spLocks noChangeArrowheads="1"/>
          </p:cNvSpPr>
          <p:nvPr/>
        </p:nvSpPr>
        <p:spPr bwMode="auto">
          <a:xfrm>
            <a:off x="3571081" y="363411"/>
            <a:ext cx="6429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2" name="TextBox 56"/>
          <p:cNvSpPr txBox="1">
            <a:spLocks noChangeArrowheads="1"/>
          </p:cNvSpPr>
          <p:nvPr/>
        </p:nvSpPr>
        <p:spPr bwMode="auto">
          <a:xfrm>
            <a:off x="4233069" y="3634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83531" y="119049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2880519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в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681" name="TextBox 54"/>
          <p:cNvSpPr txBox="1">
            <a:spLocks noChangeArrowheads="1"/>
          </p:cNvSpPr>
          <p:nvPr/>
        </p:nvSpPr>
        <p:spPr bwMode="auto">
          <a:xfrm>
            <a:off x="3540919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>
                <a:solidFill>
                  <a:srgbClr val="0000FF"/>
                </a:solidFill>
              </a:rPr>
              <a:t>з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682" name="TextBox 55"/>
          <p:cNvSpPr txBox="1">
            <a:spLocks noChangeArrowheads="1"/>
          </p:cNvSpPr>
          <p:nvPr/>
        </p:nvSpPr>
        <p:spPr bwMode="auto">
          <a:xfrm>
            <a:off x="4204494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4587" name="TextBox 56"/>
          <p:cNvSpPr txBox="1">
            <a:spLocks noChangeArrowheads="1"/>
          </p:cNvSpPr>
          <p:nvPr/>
        </p:nvSpPr>
        <p:spPr bwMode="auto">
          <a:xfrm>
            <a:off x="4841081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ю</a:t>
            </a:r>
            <a:endParaRPr lang="ru-RU" sz="4000" b="1" dirty="0"/>
          </a:p>
        </p:txBody>
      </p:sp>
      <p:sp>
        <p:nvSpPr>
          <p:cNvPr id="28684" name="TextBox 71"/>
          <p:cNvSpPr txBox="1">
            <a:spLocks noChangeArrowheads="1"/>
          </p:cNvSpPr>
          <p:nvPr/>
        </p:nvSpPr>
        <p:spPr bwMode="auto">
          <a:xfrm>
            <a:off x="2232819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5" name="TextBox 78"/>
          <p:cNvSpPr txBox="1">
            <a:spLocks noChangeArrowheads="1"/>
          </p:cNvSpPr>
          <p:nvPr/>
        </p:nvSpPr>
        <p:spPr bwMode="auto">
          <a:xfrm>
            <a:off x="4253706" y="19842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8686" name="TextBox 91"/>
          <p:cNvSpPr txBox="1">
            <a:spLocks noChangeArrowheads="1"/>
          </p:cNvSpPr>
          <p:nvPr/>
        </p:nvSpPr>
        <p:spPr bwMode="auto">
          <a:xfrm>
            <a:off x="1580356" y="198424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687" name="TextBox 96"/>
          <p:cNvSpPr txBox="1">
            <a:spLocks noChangeArrowheads="1"/>
          </p:cNvSpPr>
          <p:nvPr/>
        </p:nvSpPr>
        <p:spPr bwMode="auto">
          <a:xfrm>
            <a:off x="2955131" y="198742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2274094" y="198742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617119" y="198742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8690" name="TextBox 125"/>
          <p:cNvSpPr txBox="1">
            <a:spLocks noChangeArrowheads="1"/>
          </p:cNvSpPr>
          <p:nvPr/>
        </p:nvSpPr>
        <p:spPr bwMode="auto">
          <a:xfrm>
            <a:off x="4907756" y="19842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1" name="TextBox 6"/>
          <p:cNvSpPr txBox="1">
            <a:spLocks noChangeArrowheads="1"/>
          </p:cNvSpPr>
          <p:nvPr/>
        </p:nvSpPr>
        <p:spPr bwMode="auto">
          <a:xfrm>
            <a:off x="1602581" y="276529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692" name="TextBox 22"/>
          <p:cNvSpPr txBox="1">
            <a:spLocks noChangeArrowheads="1"/>
          </p:cNvSpPr>
          <p:nvPr/>
        </p:nvSpPr>
        <p:spPr bwMode="auto">
          <a:xfrm>
            <a:off x="2251869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7" name="TextBox 54"/>
          <p:cNvSpPr txBox="1">
            <a:spLocks noChangeArrowheads="1"/>
          </p:cNvSpPr>
          <p:nvPr/>
        </p:nvSpPr>
        <p:spPr bwMode="auto">
          <a:xfrm>
            <a:off x="2920206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4598" name="TextBox 55"/>
          <p:cNvSpPr txBox="1">
            <a:spLocks noChangeArrowheads="1"/>
          </p:cNvSpPr>
          <p:nvPr/>
        </p:nvSpPr>
        <p:spPr bwMode="auto">
          <a:xfrm>
            <a:off x="3547269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5" name="TextBox 56"/>
          <p:cNvSpPr txBox="1">
            <a:spLocks noChangeArrowheads="1"/>
          </p:cNvSpPr>
          <p:nvPr/>
        </p:nvSpPr>
        <p:spPr bwMode="auto">
          <a:xfrm>
            <a:off x="4163219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28696" name="TextBox 99"/>
          <p:cNvSpPr txBox="1">
            <a:spLocks noChangeArrowheads="1"/>
          </p:cNvSpPr>
          <p:nvPr/>
        </p:nvSpPr>
        <p:spPr bwMode="auto">
          <a:xfrm>
            <a:off x="1585119" y="3508248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697" name="TextBox 100"/>
          <p:cNvSpPr txBox="1">
            <a:spLocks noChangeArrowheads="1"/>
          </p:cNvSpPr>
          <p:nvPr/>
        </p:nvSpPr>
        <p:spPr bwMode="auto">
          <a:xfrm>
            <a:off x="2904331" y="35130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28698" name="TextBox 32"/>
          <p:cNvSpPr txBox="1">
            <a:spLocks noChangeArrowheads="1"/>
          </p:cNvSpPr>
          <p:nvPr/>
        </p:nvSpPr>
        <p:spPr bwMode="auto">
          <a:xfrm>
            <a:off x="2256631" y="3506661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4221956" y="3514598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28700" name="TextBox 106"/>
          <p:cNvSpPr txBox="1">
            <a:spLocks noChangeArrowheads="1"/>
          </p:cNvSpPr>
          <p:nvPr/>
        </p:nvSpPr>
        <p:spPr bwMode="auto">
          <a:xfrm>
            <a:off x="3555206" y="351301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1" name="TextBox 99"/>
          <p:cNvSpPr txBox="1">
            <a:spLocks noChangeArrowheads="1"/>
          </p:cNvSpPr>
          <p:nvPr/>
        </p:nvSpPr>
        <p:spPr bwMode="auto">
          <a:xfrm>
            <a:off x="1585119" y="431787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8702" name="TextBox 100"/>
          <p:cNvSpPr txBox="1">
            <a:spLocks noChangeArrowheads="1"/>
          </p:cNvSpPr>
          <p:nvPr/>
        </p:nvSpPr>
        <p:spPr bwMode="auto">
          <a:xfrm>
            <a:off x="2863056" y="431787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2215356" y="431469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4180681" y="4317873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8705" name="TextBox 106"/>
          <p:cNvSpPr txBox="1">
            <a:spLocks noChangeArrowheads="1"/>
          </p:cNvSpPr>
          <p:nvPr/>
        </p:nvSpPr>
        <p:spPr bwMode="auto">
          <a:xfrm>
            <a:off x="3513931" y="4317873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8706" name="TextBox 78"/>
          <p:cNvSpPr txBox="1">
            <a:spLocks noChangeArrowheads="1"/>
          </p:cNvSpPr>
          <p:nvPr/>
        </p:nvSpPr>
        <p:spPr bwMode="auto">
          <a:xfrm>
            <a:off x="4320381" y="50830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т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707" name="TextBox 91"/>
          <p:cNvSpPr txBox="1">
            <a:spLocks noChangeArrowheads="1"/>
          </p:cNvSpPr>
          <p:nvPr/>
        </p:nvSpPr>
        <p:spPr bwMode="auto">
          <a:xfrm>
            <a:off x="1594644" y="507987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8708" name="TextBox 96"/>
          <p:cNvSpPr txBox="1">
            <a:spLocks noChangeArrowheads="1"/>
          </p:cNvSpPr>
          <p:nvPr/>
        </p:nvSpPr>
        <p:spPr bwMode="auto">
          <a:xfrm>
            <a:off x="2969419" y="50830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2274094" y="507987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710" name="TextBox 54"/>
          <p:cNvSpPr txBox="1">
            <a:spLocks noChangeArrowheads="1"/>
          </p:cNvSpPr>
          <p:nvPr/>
        </p:nvSpPr>
        <p:spPr bwMode="auto">
          <a:xfrm>
            <a:off x="3631406" y="508304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11" name="Прямоугольник 2"/>
          <p:cNvSpPr>
            <a:spLocks noChangeArrowheads="1"/>
          </p:cNvSpPr>
          <p:nvPr/>
        </p:nvSpPr>
        <p:spPr bwMode="auto">
          <a:xfrm>
            <a:off x="8459788" y="1317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5</a:t>
            </a:r>
            <a:endParaRPr lang="ru-RU" sz="2800" b="1" dirty="0"/>
          </a:p>
        </p:txBody>
      </p:sp>
      <p:sp>
        <p:nvSpPr>
          <p:cNvPr id="28712" name="TextBox 56"/>
          <p:cNvSpPr txBox="1">
            <a:spLocks noChangeArrowheads="1"/>
          </p:cNvSpPr>
          <p:nvPr/>
        </p:nvSpPr>
        <p:spPr bwMode="auto">
          <a:xfrm>
            <a:off x="1591815" y="5836297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8714" name="TextBox 78"/>
          <p:cNvSpPr txBox="1">
            <a:spLocks noChangeArrowheads="1"/>
          </p:cNvSpPr>
          <p:nvPr/>
        </p:nvSpPr>
        <p:spPr bwMode="auto">
          <a:xfrm>
            <a:off x="4279453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>
                <a:solidFill>
                  <a:srgbClr val="0000FF"/>
                </a:solidFill>
              </a:rPr>
              <a:t>р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715" name="TextBox 78"/>
          <p:cNvSpPr txBox="1">
            <a:spLocks noChangeArrowheads="1"/>
          </p:cNvSpPr>
          <p:nvPr/>
        </p:nvSpPr>
        <p:spPr bwMode="auto">
          <a:xfrm>
            <a:off x="3612703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16" name="TextBox 78"/>
          <p:cNvSpPr txBox="1">
            <a:spLocks noChangeArrowheads="1"/>
          </p:cNvSpPr>
          <p:nvPr/>
        </p:nvSpPr>
        <p:spPr bwMode="auto">
          <a:xfrm>
            <a:off x="2934840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17" name="TextBox 78"/>
          <p:cNvSpPr txBox="1">
            <a:spLocks noChangeArrowheads="1"/>
          </p:cNvSpPr>
          <p:nvPr/>
        </p:nvSpPr>
        <p:spPr bwMode="auto">
          <a:xfrm>
            <a:off x="2268090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28718" name="TextBox 78"/>
          <p:cNvSpPr txBox="1">
            <a:spLocks noChangeArrowheads="1"/>
          </p:cNvSpPr>
          <p:nvPr/>
        </p:nvSpPr>
        <p:spPr bwMode="auto">
          <a:xfrm>
            <a:off x="4829969" y="276529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19" name="TextBox 91"/>
          <p:cNvSpPr txBox="1">
            <a:spLocks noChangeArrowheads="1"/>
          </p:cNvSpPr>
          <p:nvPr/>
        </p:nvSpPr>
        <p:spPr bwMode="auto">
          <a:xfrm>
            <a:off x="5653881" y="5077547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т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721" name="TextBox 53"/>
          <p:cNvSpPr txBox="1">
            <a:spLocks noChangeArrowheads="1"/>
          </p:cNvSpPr>
          <p:nvPr/>
        </p:nvSpPr>
        <p:spPr bwMode="auto">
          <a:xfrm>
            <a:off x="4920456" y="58435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8722" name="TextBox 78"/>
          <p:cNvSpPr txBox="1">
            <a:spLocks noChangeArrowheads="1"/>
          </p:cNvSpPr>
          <p:nvPr/>
        </p:nvSpPr>
        <p:spPr bwMode="auto">
          <a:xfrm>
            <a:off x="5574506" y="19842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24" name="TextBox 96"/>
          <p:cNvSpPr txBox="1">
            <a:spLocks noChangeArrowheads="1"/>
          </p:cNvSpPr>
          <p:nvPr/>
        </p:nvSpPr>
        <p:spPr bwMode="auto">
          <a:xfrm>
            <a:off x="4987131" y="507987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5540396" y="35716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52" name="TextBox 54"/>
          <p:cNvSpPr txBox="1">
            <a:spLocks noChangeArrowheads="1"/>
          </p:cNvSpPr>
          <p:nvPr/>
        </p:nvSpPr>
        <p:spPr bwMode="auto">
          <a:xfrm>
            <a:off x="6200796" y="35716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3" name="TextBox 55"/>
          <p:cNvSpPr txBox="1">
            <a:spLocks noChangeArrowheads="1"/>
          </p:cNvSpPr>
          <p:nvPr/>
        </p:nvSpPr>
        <p:spPr bwMode="auto">
          <a:xfrm>
            <a:off x="6864371" y="35716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54" name="TextBox 56"/>
          <p:cNvSpPr txBox="1">
            <a:spLocks noChangeArrowheads="1"/>
          </p:cNvSpPr>
          <p:nvPr/>
        </p:nvSpPr>
        <p:spPr bwMode="auto">
          <a:xfrm>
            <a:off x="7500958" y="35716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55" name="TextBox 71"/>
          <p:cNvSpPr txBox="1">
            <a:spLocks noChangeArrowheads="1"/>
          </p:cNvSpPr>
          <p:nvPr/>
        </p:nvSpPr>
        <p:spPr bwMode="auto">
          <a:xfrm>
            <a:off x="4892696" y="35716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56" name="TextBox 7"/>
          <p:cNvSpPr txBox="1">
            <a:spLocks noChangeArrowheads="1"/>
          </p:cNvSpPr>
          <p:nvPr/>
        </p:nvSpPr>
        <p:spPr bwMode="auto">
          <a:xfrm>
            <a:off x="6183338" y="121442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57" name="TextBox 54"/>
          <p:cNvSpPr txBox="1">
            <a:spLocks noChangeArrowheads="1"/>
          </p:cNvSpPr>
          <p:nvPr/>
        </p:nvSpPr>
        <p:spPr bwMode="auto">
          <a:xfrm>
            <a:off x="6843738" y="121442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58" name="TextBox 55"/>
          <p:cNvSpPr txBox="1">
            <a:spLocks noChangeArrowheads="1"/>
          </p:cNvSpPr>
          <p:nvPr/>
        </p:nvSpPr>
        <p:spPr bwMode="auto">
          <a:xfrm>
            <a:off x="7507313" y="121442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59" name="TextBox 56"/>
          <p:cNvSpPr txBox="1">
            <a:spLocks noChangeArrowheads="1"/>
          </p:cNvSpPr>
          <p:nvPr/>
        </p:nvSpPr>
        <p:spPr bwMode="auto">
          <a:xfrm>
            <a:off x="6215074" y="200024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60" name="TextBox 71"/>
          <p:cNvSpPr txBox="1">
            <a:spLocks noChangeArrowheads="1"/>
          </p:cNvSpPr>
          <p:nvPr/>
        </p:nvSpPr>
        <p:spPr bwMode="auto">
          <a:xfrm>
            <a:off x="5535638" y="121442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61" name="TextBox 7"/>
          <p:cNvSpPr txBox="1">
            <a:spLocks noChangeArrowheads="1"/>
          </p:cNvSpPr>
          <p:nvPr/>
        </p:nvSpPr>
        <p:spPr bwMode="auto">
          <a:xfrm>
            <a:off x="6143636" y="278605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62" name="TextBox 54"/>
          <p:cNvSpPr txBox="1">
            <a:spLocks noChangeArrowheads="1"/>
          </p:cNvSpPr>
          <p:nvPr/>
        </p:nvSpPr>
        <p:spPr bwMode="auto">
          <a:xfrm>
            <a:off x="6772300" y="278605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63" name="TextBox 55"/>
          <p:cNvSpPr txBox="1">
            <a:spLocks noChangeArrowheads="1"/>
          </p:cNvSpPr>
          <p:nvPr/>
        </p:nvSpPr>
        <p:spPr bwMode="auto">
          <a:xfrm>
            <a:off x="7435875" y="278605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64" name="TextBox 56"/>
          <p:cNvSpPr txBox="1">
            <a:spLocks noChangeArrowheads="1"/>
          </p:cNvSpPr>
          <p:nvPr/>
        </p:nvSpPr>
        <p:spPr bwMode="auto">
          <a:xfrm>
            <a:off x="8001024" y="35004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65" name="TextBox 71"/>
          <p:cNvSpPr txBox="1">
            <a:spLocks noChangeArrowheads="1"/>
          </p:cNvSpPr>
          <p:nvPr/>
        </p:nvSpPr>
        <p:spPr bwMode="auto">
          <a:xfrm>
            <a:off x="5464200" y="278605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66" name="TextBox 7"/>
          <p:cNvSpPr txBox="1">
            <a:spLocks noChangeArrowheads="1"/>
          </p:cNvSpPr>
          <p:nvPr/>
        </p:nvSpPr>
        <p:spPr bwMode="auto">
          <a:xfrm>
            <a:off x="5462603" y="35004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7" name="TextBox 54"/>
          <p:cNvSpPr txBox="1">
            <a:spLocks noChangeArrowheads="1"/>
          </p:cNvSpPr>
          <p:nvPr/>
        </p:nvSpPr>
        <p:spPr bwMode="auto">
          <a:xfrm>
            <a:off x="6123003" y="35004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68" name="TextBox 55"/>
          <p:cNvSpPr txBox="1">
            <a:spLocks noChangeArrowheads="1"/>
          </p:cNvSpPr>
          <p:nvPr/>
        </p:nvSpPr>
        <p:spPr bwMode="auto">
          <a:xfrm>
            <a:off x="6786578" y="35004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69" name="TextBox 56"/>
          <p:cNvSpPr txBox="1">
            <a:spLocks noChangeArrowheads="1"/>
          </p:cNvSpPr>
          <p:nvPr/>
        </p:nvSpPr>
        <p:spPr bwMode="auto">
          <a:xfrm>
            <a:off x="7423165" y="35004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70" name="TextBox 71"/>
          <p:cNvSpPr txBox="1">
            <a:spLocks noChangeArrowheads="1"/>
          </p:cNvSpPr>
          <p:nvPr/>
        </p:nvSpPr>
        <p:spPr bwMode="auto">
          <a:xfrm>
            <a:off x="4814903" y="35004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71" name="TextBox 7"/>
          <p:cNvSpPr txBox="1">
            <a:spLocks noChangeArrowheads="1"/>
          </p:cNvSpPr>
          <p:nvPr/>
        </p:nvSpPr>
        <p:spPr bwMode="auto">
          <a:xfrm>
            <a:off x="5522910" y="435769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ф</a:t>
            </a:r>
            <a:endParaRPr lang="ru-RU" sz="4000" b="1" dirty="0"/>
          </a:p>
        </p:txBody>
      </p:sp>
      <p:sp>
        <p:nvSpPr>
          <p:cNvPr id="72" name="TextBox 54"/>
          <p:cNvSpPr txBox="1">
            <a:spLocks noChangeArrowheads="1"/>
          </p:cNvSpPr>
          <p:nvPr/>
        </p:nvSpPr>
        <p:spPr bwMode="auto">
          <a:xfrm>
            <a:off x="6165852" y="435769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3" name="TextBox 55"/>
          <p:cNvSpPr txBox="1">
            <a:spLocks noChangeArrowheads="1"/>
          </p:cNvSpPr>
          <p:nvPr/>
        </p:nvSpPr>
        <p:spPr bwMode="auto">
          <a:xfrm>
            <a:off x="6829427" y="435769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я</a:t>
            </a:r>
            <a:endParaRPr lang="ru-RU" sz="4000" b="1" dirty="0"/>
          </a:p>
        </p:txBody>
      </p:sp>
      <p:sp>
        <p:nvSpPr>
          <p:cNvPr id="74" name="TextBox 56"/>
          <p:cNvSpPr txBox="1">
            <a:spLocks noChangeArrowheads="1"/>
          </p:cNvSpPr>
          <p:nvPr/>
        </p:nvSpPr>
        <p:spPr bwMode="auto">
          <a:xfrm>
            <a:off x="6286512" y="507207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75" name="TextBox 71"/>
          <p:cNvSpPr txBox="1">
            <a:spLocks noChangeArrowheads="1"/>
          </p:cNvSpPr>
          <p:nvPr/>
        </p:nvSpPr>
        <p:spPr bwMode="auto">
          <a:xfrm>
            <a:off x="4857752" y="435769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76" name="TextBox 7"/>
          <p:cNvSpPr txBox="1">
            <a:spLocks noChangeArrowheads="1"/>
          </p:cNvSpPr>
          <p:nvPr/>
        </p:nvSpPr>
        <p:spPr bwMode="auto">
          <a:xfrm>
            <a:off x="5572132" y="585789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77" name="TextBox 54"/>
          <p:cNvSpPr txBox="1">
            <a:spLocks noChangeArrowheads="1"/>
          </p:cNvSpPr>
          <p:nvPr/>
        </p:nvSpPr>
        <p:spPr bwMode="auto">
          <a:xfrm>
            <a:off x="6232532" y="585789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78" name="TextBox 55"/>
          <p:cNvSpPr txBox="1">
            <a:spLocks noChangeArrowheads="1"/>
          </p:cNvSpPr>
          <p:nvPr/>
        </p:nvSpPr>
        <p:spPr bwMode="auto">
          <a:xfrm>
            <a:off x="6896107" y="585789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79" name="TextBox 56"/>
          <p:cNvSpPr txBox="1">
            <a:spLocks noChangeArrowheads="1"/>
          </p:cNvSpPr>
          <p:nvPr/>
        </p:nvSpPr>
        <p:spPr bwMode="auto">
          <a:xfrm>
            <a:off x="6929454" y="507207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92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1" grpId="0" animBg="1"/>
      <p:bldP spid="24584" grpId="0" animBg="1"/>
      <p:bldP spid="28681" grpId="0" animBg="1"/>
      <p:bldP spid="28684" grpId="0" animBg="1"/>
      <p:bldP spid="24592" grpId="0" animBg="1"/>
      <p:bldP spid="28690" grpId="0" animBg="1"/>
      <p:bldP spid="28692" grpId="0" animBg="1"/>
      <p:bldP spid="24598" grpId="0" animBg="1"/>
      <p:bldP spid="28698" grpId="0" animBg="1"/>
      <p:bldP spid="28700" grpId="0" animBg="1"/>
      <p:bldP spid="28702" grpId="0" animBg="1"/>
      <p:bldP spid="24607" grpId="0" animBg="1"/>
      <p:bldP spid="28706" grpId="0" animBg="1"/>
      <p:bldP spid="48" grpId="0" animBg="1"/>
      <p:bldP spid="28714" grpId="0" animBg="1"/>
      <p:bldP spid="28715" grpId="0" animBg="1"/>
      <p:bldP spid="28718" grpId="0" animBg="1"/>
      <p:bldP spid="28719" grpId="0" animBg="1"/>
      <p:bldP spid="28724" grpId="0" animBg="1"/>
      <p:bldP spid="52" grpId="0" animBg="1"/>
      <p:bldP spid="66" grpId="0" animBg="1"/>
      <p:bldP spid="72" grpId="0" animBg="1"/>
      <p:bldP spid="7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582602" y="31273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231890" y="31273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1900227" y="31273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4581" name="TextBox 55"/>
          <p:cNvSpPr txBox="1">
            <a:spLocks noChangeArrowheads="1"/>
          </p:cNvSpPr>
          <p:nvPr/>
        </p:nvSpPr>
        <p:spPr bwMode="auto">
          <a:xfrm>
            <a:off x="2527290" y="31273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4582" name="TextBox 56"/>
          <p:cNvSpPr txBox="1">
            <a:spLocks noChangeArrowheads="1"/>
          </p:cNvSpPr>
          <p:nvPr/>
        </p:nvSpPr>
        <p:spPr bwMode="auto">
          <a:xfrm>
            <a:off x="3213090" y="31273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563552" y="113982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ж</a:t>
            </a:r>
            <a:endParaRPr lang="ru-RU" sz="4000" b="1" dirty="0"/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1860540" y="11398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8681" name="TextBox 54"/>
          <p:cNvSpPr txBox="1">
            <a:spLocks noChangeArrowheads="1"/>
          </p:cNvSpPr>
          <p:nvPr/>
        </p:nvSpPr>
        <p:spPr bwMode="auto">
          <a:xfrm>
            <a:off x="2520940" y="11398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682" name="TextBox 55"/>
          <p:cNvSpPr txBox="1">
            <a:spLocks noChangeArrowheads="1"/>
          </p:cNvSpPr>
          <p:nvPr/>
        </p:nvSpPr>
        <p:spPr bwMode="auto">
          <a:xfrm>
            <a:off x="3184515" y="11398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4587" name="TextBox 56"/>
          <p:cNvSpPr txBox="1">
            <a:spLocks noChangeArrowheads="1"/>
          </p:cNvSpPr>
          <p:nvPr/>
        </p:nvSpPr>
        <p:spPr bwMode="auto">
          <a:xfrm>
            <a:off x="3821102" y="11398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28684" name="TextBox 71"/>
          <p:cNvSpPr txBox="1">
            <a:spLocks noChangeArrowheads="1"/>
          </p:cNvSpPr>
          <p:nvPr/>
        </p:nvSpPr>
        <p:spPr bwMode="auto">
          <a:xfrm>
            <a:off x="1212840" y="11398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5" name="TextBox 78"/>
          <p:cNvSpPr txBox="1">
            <a:spLocks noChangeArrowheads="1"/>
          </p:cNvSpPr>
          <p:nvPr/>
        </p:nvSpPr>
        <p:spPr bwMode="auto">
          <a:xfrm>
            <a:off x="3233727" y="193357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8686" name="TextBox 91"/>
          <p:cNvSpPr txBox="1">
            <a:spLocks noChangeArrowheads="1"/>
          </p:cNvSpPr>
          <p:nvPr/>
        </p:nvSpPr>
        <p:spPr bwMode="auto">
          <a:xfrm>
            <a:off x="560377" y="193357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7" name="TextBox 96"/>
          <p:cNvSpPr txBox="1">
            <a:spLocks noChangeArrowheads="1"/>
          </p:cNvSpPr>
          <p:nvPr/>
        </p:nvSpPr>
        <p:spPr bwMode="auto">
          <a:xfrm>
            <a:off x="1935152" y="193674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1254115" y="193674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з</a:t>
            </a:r>
            <a:endParaRPr lang="ru-RU" sz="4000" b="1" dirty="0"/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2597140" y="193674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8690" name="TextBox 125"/>
          <p:cNvSpPr txBox="1">
            <a:spLocks noChangeArrowheads="1"/>
          </p:cNvSpPr>
          <p:nvPr/>
        </p:nvSpPr>
        <p:spPr bwMode="auto">
          <a:xfrm>
            <a:off x="3887777" y="193357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1" name="TextBox 6"/>
          <p:cNvSpPr txBox="1">
            <a:spLocks noChangeArrowheads="1"/>
          </p:cNvSpPr>
          <p:nvPr/>
        </p:nvSpPr>
        <p:spPr bwMode="auto">
          <a:xfrm>
            <a:off x="582602" y="271462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8692" name="TextBox 22"/>
          <p:cNvSpPr txBox="1">
            <a:spLocks noChangeArrowheads="1"/>
          </p:cNvSpPr>
          <p:nvPr/>
        </p:nvSpPr>
        <p:spPr bwMode="auto">
          <a:xfrm>
            <a:off x="1231890" y="27146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4597" name="TextBox 54"/>
          <p:cNvSpPr txBox="1">
            <a:spLocks noChangeArrowheads="1"/>
          </p:cNvSpPr>
          <p:nvPr/>
        </p:nvSpPr>
        <p:spPr bwMode="auto">
          <a:xfrm>
            <a:off x="1900227" y="27146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4598" name="TextBox 55"/>
          <p:cNvSpPr txBox="1">
            <a:spLocks noChangeArrowheads="1"/>
          </p:cNvSpPr>
          <p:nvPr/>
        </p:nvSpPr>
        <p:spPr bwMode="auto">
          <a:xfrm>
            <a:off x="2527290" y="27146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5" name="TextBox 56"/>
          <p:cNvSpPr txBox="1">
            <a:spLocks noChangeArrowheads="1"/>
          </p:cNvSpPr>
          <p:nvPr/>
        </p:nvSpPr>
        <p:spPr bwMode="auto">
          <a:xfrm>
            <a:off x="3143240" y="27146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696" name="TextBox 99"/>
          <p:cNvSpPr txBox="1">
            <a:spLocks noChangeArrowheads="1"/>
          </p:cNvSpPr>
          <p:nvPr/>
        </p:nvSpPr>
        <p:spPr bwMode="auto">
          <a:xfrm>
            <a:off x="565140" y="345757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8697" name="TextBox 100"/>
          <p:cNvSpPr txBox="1">
            <a:spLocks noChangeArrowheads="1"/>
          </p:cNvSpPr>
          <p:nvPr/>
        </p:nvSpPr>
        <p:spPr bwMode="auto">
          <a:xfrm>
            <a:off x="1884352" y="346233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698" name="TextBox 32"/>
          <p:cNvSpPr txBox="1">
            <a:spLocks noChangeArrowheads="1"/>
          </p:cNvSpPr>
          <p:nvPr/>
        </p:nvSpPr>
        <p:spPr bwMode="auto">
          <a:xfrm>
            <a:off x="1236652" y="3455983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3201977" y="3463920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0" name="TextBox 106"/>
          <p:cNvSpPr txBox="1">
            <a:spLocks noChangeArrowheads="1"/>
          </p:cNvSpPr>
          <p:nvPr/>
        </p:nvSpPr>
        <p:spPr bwMode="auto">
          <a:xfrm>
            <a:off x="2535227" y="346233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01" name="TextBox 99"/>
          <p:cNvSpPr txBox="1">
            <a:spLocks noChangeArrowheads="1"/>
          </p:cNvSpPr>
          <p:nvPr/>
        </p:nvSpPr>
        <p:spPr bwMode="auto">
          <a:xfrm>
            <a:off x="565140" y="426719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8702" name="TextBox 100"/>
          <p:cNvSpPr txBox="1">
            <a:spLocks noChangeArrowheads="1"/>
          </p:cNvSpPr>
          <p:nvPr/>
        </p:nvSpPr>
        <p:spPr bwMode="auto">
          <a:xfrm>
            <a:off x="1843077" y="426719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1195377" y="4275133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3160702" y="4267195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з</a:t>
            </a:r>
            <a:endParaRPr lang="ru-RU" sz="4000" b="1" dirty="0"/>
          </a:p>
        </p:txBody>
      </p:sp>
      <p:sp>
        <p:nvSpPr>
          <p:cNvPr id="28705" name="TextBox 106"/>
          <p:cNvSpPr txBox="1">
            <a:spLocks noChangeArrowheads="1"/>
          </p:cNvSpPr>
          <p:nvPr/>
        </p:nvSpPr>
        <p:spPr bwMode="auto">
          <a:xfrm>
            <a:off x="2493952" y="426719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6" name="TextBox 78"/>
          <p:cNvSpPr txBox="1">
            <a:spLocks noChangeArrowheads="1"/>
          </p:cNvSpPr>
          <p:nvPr/>
        </p:nvSpPr>
        <p:spPr bwMode="auto">
          <a:xfrm>
            <a:off x="3300402" y="503237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8707" name="TextBox 91"/>
          <p:cNvSpPr txBox="1">
            <a:spLocks noChangeArrowheads="1"/>
          </p:cNvSpPr>
          <p:nvPr/>
        </p:nvSpPr>
        <p:spPr bwMode="auto">
          <a:xfrm>
            <a:off x="574665" y="502919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28708" name="TextBox 96"/>
          <p:cNvSpPr txBox="1">
            <a:spLocks noChangeArrowheads="1"/>
          </p:cNvSpPr>
          <p:nvPr/>
        </p:nvSpPr>
        <p:spPr bwMode="auto">
          <a:xfrm>
            <a:off x="1949440" y="503237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1254115" y="502919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10" name="TextBox 54"/>
          <p:cNvSpPr txBox="1">
            <a:spLocks noChangeArrowheads="1"/>
          </p:cNvSpPr>
          <p:nvPr/>
        </p:nvSpPr>
        <p:spPr bwMode="auto">
          <a:xfrm>
            <a:off x="2611427" y="503237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8711" name="Прямоугольник 2"/>
          <p:cNvSpPr>
            <a:spLocks noChangeArrowheads="1"/>
          </p:cNvSpPr>
          <p:nvPr/>
        </p:nvSpPr>
        <p:spPr bwMode="auto">
          <a:xfrm>
            <a:off x="8459788" y="1317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6</a:t>
            </a:r>
            <a:endParaRPr lang="ru-RU" sz="2800" b="1" dirty="0"/>
          </a:p>
        </p:txBody>
      </p:sp>
      <p:sp>
        <p:nvSpPr>
          <p:cNvPr id="28712" name="TextBox 56"/>
          <p:cNvSpPr txBox="1">
            <a:spLocks noChangeArrowheads="1"/>
          </p:cNvSpPr>
          <p:nvPr/>
        </p:nvSpPr>
        <p:spPr bwMode="auto">
          <a:xfrm>
            <a:off x="550848" y="5786454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24617" name="TextBox 78"/>
          <p:cNvSpPr txBox="1">
            <a:spLocks noChangeArrowheads="1"/>
          </p:cNvSpPr>
          <p:nvPr/>
        </p:nvSpPr>
        <p:spPr bwMode="auto">
          <a:xfrm>
            <a:off x="5857884" y="1928802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714" name="TextBox 78"/>
          <p:cNvSpPr txBox="1">
            <a:spLocks noChangeArrowheads="1"/>
          </p:cNvSpPr>
          <p:nvPr/>
        </p:nvSpPr>
        <p:spPr bwMode="auto">
          <a:xfrm>
            <a:off x="3238486" y="578645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715" name="TextBox 78"/>
          <p:cNvSpPr txBox="1">
            <a:spLocks noChangeArrowheads="1"/>
          </p:cNvSpPr>
          <p:nvPr/>
        </p:nvSpPr>
        <p:spPr bwMode="auto">
          <a:xfrm>
            <a:off x="2571736" y="578645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8716" name="TextBox 78"/>
          <p:cNvSpPr txBox="1">
            <a:spLocks noChangeArrowheads="1"/>
          </p:cNvSpPr>
          <p:nvPr/>
        </p:nvSpPr>
        <p:spPr bwMode="auto">
          <a:xfrm>
            <a:off x="1893873" y="578645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717" name="TextBox 78"/>
          <p:cNvSpPr txBox="1">
            <a:spLocks noChangeArrowheads="1"/>
          </p:cNvSpPr>
          <p:nvPr/>
        </p:nvSpPr>
        <p:spPr bwMode="auto">
          <a:xfrm>
            <a:off x="1227123" y="5786454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18" name="TextBox 78"/>
          <p:cNvSpPr txBox="1">
            <a:spLocks noChangeArrowheads="1"/>
          </p:cNvSpPr>
          <p:nvPr/>
        </p:nvSpPr>
        <p:spPr bwMode="auto">
          <a:xfrm>
            <a:off x="6535746" y="193038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и</a:t>
            </a:r>
          </a:p>
        </p:txBody>
      </p:sp>
      <p:sp>
        <p:nvSpPr>
          <p:cNvPr id="28719" name="TextBox 91"/>
          <p:cNvSpPr txBox="1">
            <a:spLocks noChangeArrowheads="1"/>
          </p:cNvSpPr>
          <p:nvPr/>
        </p:nvSpPr>
        <p:spPr bwMode="auto">
          <a:xfrm>
            <a:off x="3809990" y="426719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4628" name="TextBox 96"/>
          <p:cNvSpPr txBox="1">
            <a:spLocks noChangeArrowheads="1"/>
          </p:cNvSpPr>
          <p:nvPr/>
        </p:nvSpPr>
        <p:spPr bwMode="auto">
          <a:xfrm>
            <a:off x="4487852" y="427513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721" name="TextBox 53"/>
          <p:cNvSpPr txBox="1">
            <a:spLocks noChangeArrowheads="1"/>
          </p:cNvSpPr>
          <p:nvPr/>
        </p:nvSpPr>
        <p:spPr bwMode="auto">
          <a:xfrm>
            <a:off x="3868727" y="34639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722" name="TextBox 78"/>
          <p:cNvSpPr txBox="1">
            <a:spLocks noChangeArrowheads="1"/>
          </p:cNvSpPr>
          <p:nvPr/>
        </p:nvSpPr>
        <p:spPr bwMode="auto">
          <a:xfrm>
            <a:off x="4554527" y="193357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ж</a:t>
            </a:r>
            <a:endParaRPr lang="ru-RU" sz="4000" b="1" dirty="0"/>
          </a:p>
        </p:txBody>
      </p:sp>
      <p:sp>
        <p:nvSpPr>
          <p:cNvPr id="28723" name="TextBox 78"/>
          <p:cNvSpPr txBox="1">
            <a:spLocks noChangeArrowheads="1"/>
          </p:cNvSpPr>
          <p:nvPr/>
        </p:nvSpPr>
        <p:spPr bwMode="auto">
          <a:xfrm>
            <a:off x="7208846" y="1928802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8724" name="TextBox 96"/>
          <p:cNvSpPr txBox="1">
            <a:spLocks noChangeArrowheads="1"/>
          </p:cNvSpPr>
          <p:nvPr/>
        </p:nvSpPr>
        <p:spPr bwMode="auto">
          <a:xfrm>
            <a:off x="3967152" y="502919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8725" name="TextBox 96"/>
          <p:cNvSpPr txBox="1">
            <a:spLocks noChangeArrowheads="1"/>
          </p:cNvSpPr>
          <p:nvPr/>
        </p:nvSpPr>
        <p:spPr bwMode="auto">
          <a:xfrm>
            <a:off x="4530715" y="347344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56" name="TextBox 78"/>
          <p:cNvSpPr txBox="1">
            <a:spLocks noChangeArrowheads="1"/>
          </p:cNvSpPr>
          <p:nvPr/>
        </p:nvSpPr>
        <p:spPr bwMode="auto">
          <a:xfrm>
            <a:off x="5210169" y="193832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781409" y="272414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59" name="TextBox 96"/>
          <p:cNvSpPr txBox="1">
            <a:spLocks noChangeArrowheads="1"/>
          </p:cNvSpPr>
          <p:nvPr/>
        </p:nvSpPr>
        <p:spPr bwMode="auto">
          <a:xfrm>
            <a:off x="5226049" y="34639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60" name="TextBox 96"/>
          <p:cNvSpPr txBox="1">
            <a:spLocks noChangeArrowheads="1"/>
          </p:cNvSpPr>
          <p:nvPr/>
        </p:nvSpPr>
        <p:spPr bwMode="auto">
          <a:xfrm>
            <a:off x="4572000" y="578645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1" name="TextBox 96"/>
          <p:cNvSpPr txBox="1">
            <a:spLocks noChangeArrowheads="1"/>
          </p:cNvSpPr>
          <p:nvPr/>
        </p:nvSpPr>
        <p:spPr bwMode="auto">
          <a:xfrm>
            <a:off x="3929058" y="578645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62" name="TextBox 96"/>
          <p:cNvSpPr txBox="1">
            <a:spLocks noChangeArrowheads="1"/>
          </p:cNvSpPr>
          <p:nvPr/>
        </p:nvSpPr>
        <p:spPr bwMode="auto">
          <a:xfrm>
            <a:off x="5230822" y="5811851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63" name="TextBox 96"/>
          <p:cNvSpPr txBox="1">
            <a:spLocks noChangeArrowheads="1"/>
          </p:cNvSpPr>
          <p:nvPr/>
        </p:nvSpPr>
        <p:spPr bwMode="auto">
          <a:xfrm>
            <a:off x="5868991" y="346392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65" name="TextBox 96"/>
          <p:cNvSpPr txBox="1">
            <a:spLocks noChangeArrowheads="1"/>
          </p:cNvSpPr>
          <p:nvPr/>
        </p:nvSpPr>
        <p:spPr bwMode="auto">
          <a:xfrm>
            <a:off x="5143504" y="428625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8684" grpId="0" animBg="1"/>
      <p:bldP spid="28686" grpId="0" animBg="1"/>
      <p:bldP spid="28687" grpId="0" animBg="1"/>
      <p:bldP spid="28690" grpId="0" animBg="1"/>
      <p:bldP spid="24598" grpId="0" animBg="1"/>
      <p:bldP spid="28698" grpId="0" animBg="1"/>
      <p:bldP spid="34" grpId="0" animBg="1"/>
      <p:bldP spid="24607" grpId="0" animBg="1"/>
      <p:bldP spid="28705" grpId="0" animBg="1"/>
      <p:bldP spid="28708" grpId="0" animBg="1"/>
      <p:bldP spid="48" grpId="0" animBg="1"/>
      <p:bldP spid="28717" grpId="0" animBg="1"/>
      <p:bldP spid="6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1602581" y="36341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з</a:t>
            </a:r>
            <a:endParaRPr lang="ru-RU" sz="4000" b="1" dirty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2251869" y="3634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920206" y="3634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4581" name="TextBox 55"/>
          <p:cNvSpPr txBox="1">
            <a:spLocks noChangeArrowheads="1"/>
          </p:cNvSpPr>
          <p:nvPr/>
        </p:nvSpPr>
        <p:spPr bwMode="auto">
          <a:xfrm>
            <a:off x="3571081" y="363411"/>
            <a:ext cx="6429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4582" name="TextBox 56"/>
          <p:cNvSpPr txBox="1">
            <a:spLocks noChangeArrowheads="1"/>
          </p:cNvSpPr>
          <p:nvPr/>
        </p:nvSpPr>
        <p:spPr bwMode="auto">
          <a:xfrm>
            <a:off x="4233069" y="3634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83531" y="119049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2880519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8681" name="TextBox 54"/>
          <p:cNvSpPr txBox="1">
            <a:spLocks noChangeArrowheads="1"/>
          </p:cNvSpPr>
          <p:nvPr/>
        </p:nvSpPr>
        <p:spPr bwMode="auto">
          <a:xfrm>
            <a:off x="3540919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2" name="TextBox 55"/>
          <p:cNvSpPr txBox="1">
            <a:spLocks noChangeArrowheads="1"/>
          </p:cNvSpPr>
          <p:nvPr/>
        </p:nvSpPr>
        <p:spPr bwMode="auto">
          <a:xfrm>
            <a:off x="4204494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ж</a:t>
            </a:r>
            <a:endParaRPr lang="ru-RU" sz="4000" b="1" dirty="0"/>
          </a:p>
        </p:txBody>
      </p:sp>
      <p:sp>
        <p:nvSpPr>
          <p:cNvPr id="24587" name="TextBox 56"/>
          <p:cNvSpPr txBox="1">
            <a:spLocks noChangeArrowheads="1"/>
          </p:cNvSpPr>
          <p:nvPr/>
        </p:nvSpPr>
        <p:spPr bwMode="auto">
          <a:xfrm>
            <a:off x="4841081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8684" name="TextBox 71"/>
          <p:cNvSpPr txBox="1">
            <a:spLocks noChangeArrowheads="1"/>
          </p:cNvSpPr>
          <p:nvPr/>
        </p:nvSpPr>
        <p:spPr bwMode="auto">
          <a:xfrm>
            <a:off x="2214546" y="121442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з</a:t>
            </a:r>
            <a:endParaRPr lang="ru-RU" sz="4000" b="1" dirty="0"/>
          </a:p>
        </p:txBody>
      </p:sp>
      <p:sp>
        <p:nvSpPr>
          <p:cNvPr id="28685" name="TextBox 78"/>
          <p:cNvSpPr txBox="1">
            <a:spLocks noChangeArrowheads="1"/>
          </p:cNvSpPr>
          <p:nvPr/>
        </p:nvSpPr>
        <p:spPr bwMode="auto">
          <a:xfrm>
            <a:off x="4253706" y="19842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28686" name="TextBox 91"/>
          <p:cNvSpPr txBox="1">
            <a:spLocks noChangeArrowheads="1"/>
          </p:cNvSpPr>
          <p:nvPr/>
        </p:nvSpPr>
        <p:spPr bwMode="auto">
          <a:xfrm>
            <a:off x="1580356" y="198424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7" name="TextBox 96"/>
          <p:cNvSpPr txBox="1">
            <a:spLocks noChangeArrowheads="1"/>
          </p:cNvSpPr>
          <p:nvPr/>
        </p:nvSpPr>
        <p:spPr bwMode="auto">
          <a:xfrm>
            <a:off x="2955131" y="198742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2274094" y="198742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617119" y="198742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8690" name="TextBox 125"/>
          <p:cNvSpPr txBox="1">
            <a:spLocks noChangeArrowheads="1"/>
          </p:cNvSpPr>
          <p:nvPr/>
        </p:nvSpPr>
        <p:spPr bwMode="auto">
          <a:xfrm>
            <a:off x="4907756" y="19842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691" name="TextBox 6"/>
          <p:cNvSpPr txBox="1">
            <a:spLocks noChangeArrowheads="1"/>
          </p:cNvSpPr>
          <p:nvPr/>
        </p:nvSpPr>
        <p:spPr bwMode="auto">
          <a:xfrm>
            <a:off x="1602581" y="276529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692" name="TextBox 22"/>
          <p:cNvSpPr txBox="1">
            <a:spLocks noChangeArrowheads="1"/>
          </p:cNvSpPr>
          <p:nvPr/>
        </p:nvSpPr>
        <p:spPr bwMode="auto">
          <a:xfrm>
            <a:off x="2251869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7" name="TextBox 54"/>
          <p:cNvSpPr txBox="1">
            <a:spLocks noChangeArrowheads="1"/>
          </p:cNvSpPr>
          <p:nvPr/>
        </p:nvSpPr>
        <p:spPr bwMode="auto">
          <a:xfrm>
            <a:off x="2920206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4598" name="TextBox 55"/>
          <p:cNvSpPr txBox="1">
            <a:spLocks noChangeArrowheads="1"/>
          </p:cNvSpPr>
          <p:nvPr/>
        </p:nvSpPr>
        <p:spPr bwMode="auto">
          <a:xfrm>
            <a:off x="3547269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5" name="TextBox 56"/>
          <p:cNvSpPr txBox="1">
            <a:spLocks noChangeArrowheads="1"/>
          </p:cNvSpPr>
          <p:nvPr/>
        </p:nvSpPr>
        <p:spPr bwMode="auto">
          <a:xfrm>
            <a:off x="4163219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696" name="TextBox 99"/>
          <p:cNvSpPr txBox="1">
            <a:spLocks noChangeArrowheads="1"/>
          </p:cNvSpPr>
          <p:nvPr/>
        </p:nvSpPr>
        <p:spPr bwMode="auto">
          <a:xfrm>
            <a:off x="1585119" y="3508248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697" name="TextBox 100"/>
          <p:cNvSpPr txBox="1">
            <a:spLocks noChangeArrowheads="1"/>
          </p:cNvSpPr>
          <p:nvPr/>
        </p:nvSpPr>
        <p:spPr bwMode="auto">
          <a:xfrm>
            <a:off x="2904331" y="35130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8698" name="TextBox 32"/>
          <p:cNvSpPr txBox="1">
            <a:spLocks noChangeArrowheads="1"/>
          </p:cNvSpPr>
          <p:nvPr/>
        </p:nvSpPr>
        <p:spPr bwMode="auto">
          <a:xfrm>
            <a:off x="2256631" y="3506661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4221956" y="3514598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00" name="TextBox 106"/>
          <p:cNvSpPr txBox="1">
            <a:spLocks noChangeArrowheads="1"/>
          </p:cNvSpPr>
          <p:nvPr/>
        </p:nvSpPr>
        <p:spPr bwMode="auto">
          <a:xfrm>
            <a:off x="3555206" y="351301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1" name="TextBox 99"/>
          <p:cNvSpPr txBox="1">
            <a:spLocks noChangeArrowheads="1"/>
          </p:cNvSpPr>
          <p:nvPr/>
        </p:nvSpPr>
        <p:spPr bwMode="auto">
          <a:xfrm>
            <a:off x="1585119" y="431787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2" name="TextBox 100"/>
          <p:cNvSpPr txBox="1">
            <a:spLocks noChangeArrowheads="1"/>
          </p:cNvSpPr>
          <p:nvPr/>
        </p:nvSpPr>
        <p:spPr bwMode="auto">
          <a:xfrm>
            <a:off x="2863056" y="431787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2215356" y="431469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4180681" y="4317873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8705" name="TextBox 106"/>
          <p:cNvSpPr txBox="1">
            <a:spLocks noChangeArrowheads="1"/>
          </p:cNvSpPr>
          <p:nvPr/>
        </p:nvSpPr>
        <p:spPr bwMode="auto">
          <a:xfrm>
            <a:off x="3513931" y="4317873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706" name="TextBox 78"/>
          <p:cNvSpPr txBox="1">
            <a:spLocks noChangeArrowheads="1"/>
          </p:cNvSpPr>
          <p:nvPr/>
        </p:nvSpPr>
        <p:spPr bwMode="auto">
          <a:xfrm>
            <a:off x="4320381" y="50830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28707" name="TextBox 91"/>
          <p:cNvSpPr txBox="1">
            <a:spLocks noChangeArrowheads="1"/>
          </p:cNvSpPr>
          <p:nvPr/>
        </p:nvSpPr>
        <p:spPr bwMode="auto">
          <a:xfrm>
            <a:off x="1594644" y="507987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8" name="TextBox 96"/>
          <p:cNvSpPr txBox="1">
            <a:spLocks noChangeArrowheads="1"/>
          </p:cNvSpPr>
          <p:nvPr/>
        </p:nvSpPr>
        <p:spPr bwMode="auto">
          <a:xfrm>
            <a:off x="2969419" y="50830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2274094" y="507987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8710" name="TextBox 54"/>
          <p:cNvSpPr txBox="1">
            <a:spLocks noChangeArrowheads="1"/>
          </p:cNvSpPr>
          <p:nvPr/>
        </p:nvSpPr>
        <p:spPr bwMode="auto">
          <a:xfrm>
            <a:off x="3631406" y="508304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711" name="Прямоугольник 2"/>
          <p:cNvSpPr>
            <a:spLocks noChangeArrowheads="1"/>
          </p:cNvSpPr>
          <p:nvPr/>
        </p:nvSpPr>
        <p:spPr bwMode="auto">
          <a:xfrm>
            <a:off x="8459788" y="1317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7</a:t>
            </a:r>
            <a:endParaRPr lang="ru-RU" sz="2800" b="1" dirty="0"/>
          </a:p>
        </p:txBody>
      </p:sp>
      <p:sp>
        <p:nvSpPr>
          <p:cNvPr id="28712" name="TextBox 56"/>
          <p:cNvSpPr txBox="1">
            <a:spLocks noChangeArrowheads="1"/>
          </p:cNvSpPr>
          <p:nvPr/>
        </p:nvSpPr>
        <p:spPr bwMode="auto">
          <a:xfrm>
            <a:off x="1591815" y="5836297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8714" name="TextBox 78"/>
          <p:cNvSpPr txBox="1">
            <a:spLocks noChangeArrowheads="1"/>
          </p:cNvSpPr>
          <p:nvPr/>
        </p:nvSpPr>
        <p:spPr bwMode="auto">
          <a:xfrm>
            <a:off x="4279453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15" name="TextBox 78"/>
          <p:cNvSpPr txBox="1">
            <a:spLocks noChangeArrowheads="1"/>
          </p:cNvSpPr>
          <p:nvPr/>
        </p:nvSpPr>
        <p:spPr bwMode="auto">
          <a:xfrm>
            <a:off x="3612703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16" name="TextBox 78"/>
          <p:cNvSpPr txBox="1">
            <a:spLocks noChangeArrowheads="1"/>
          </p:cNvSpPr>
          <p:nvPr/>
        </p:nvSpPr>
        <p:spPr bwMode="auto">
          <a:xfrm>
            <a:off x="2934840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28717" name="TextBox 78"/>
          <p:cNvSpPr txBox="1">
            <a:spLocks noChangeArrowheads="1"/>
          </p:cNvSpPr>
          <p:nvPr/>
        </p:nvSpPr>
        <p:spPr bwMode="auto">
          <a:xfrm>
            <a:off x="2268090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18" name="TextBox 78"/>
          <p:cNvSpPr txBox="1">
            <a:spLocks noChangeArrowheads="1"/>
          </p:cNvSpPr>
          <p:nvPr/>
        </p:nvSpPr>
        <p:spPr bwMode="auto">
          <a:xfrm>
            <a:off x="4829969" y="276529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8721" name="TextBox 53"/>
          <p:cNvSpPr txBox="1">
            <a:spLocks noChangeArrowheads="1"/>
          </p:cNvSpPr>
          <p:nvPr/>
        </p:nvSpPr>
        <p:spPr bwMode="auto">
          <a:xfrm>
            <a:off x="4920456" y="58435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5540396" y="35716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ы</a:t>
            </a:r>
            <a:endParaRPr lang="ru-RU" sz="4000" b="1" dirty="0"/>
          </a:p>
        </p:txBody>
      </p:sp>
      <p:sp>
        <p:nvSpPr>
          <p:cNvPr id="52" name="TextBox 54"/>
          <p:cNvSpPr txBox="1">
            <a:spLocks noChangeArrowheads="1"/>
          </p:cNvSpPr>
          <p:nvPr/>
        </p:nvSpPr>
        <p:spPr bwMode="auto">
          <a:xfrm>
            <a:off x="6200796" y="35716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й</a:t>
            </a:r>
            <a:endParaRPr lang="ru-RU" sz="4000" b="1" dirty="0"/>
          </a:p>
        </p:txBody>
      </p:sp>
      <p:sp>
        <p:nvSpPr>
          <p:cNvPr id="55" name="TextBox 71"/>
          <p:cNvSpPr txBox="1">
            <a:spLocks noChangeArrowheads="1"/>
          </p:cNvSpPr>
          <p:nvPr/>
        </p:nvSpPr>
        <p:spPr bwMode="auto">
          <a:xfrm>
            <a:off x="4892696" y="35716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56" name="TextBox 7"/>
          <p:cNvSpPr txBox="1">
            <a:spLocks noChangeArrowheads="1"/>
          </p:cNvSpPr>
          <p:nvPr/>
        </p:nvSpPr>
        <p:spPr bwMode="auto">
          <a:xfrm>
            <a:off x="6183338" y="121442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57" name="TextBox 54"/>
          <p:cNvSpPr txBox="1">
            <a:spLocks noChangeArrowheads="1"/>
          </p:cNvSpPr>
          <p:nvPr/>
        </p:nvSpPr>
        <p:spPr bwMode="auto">
          <a:xfrm>
            <a:off x="6843738" y="121442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0" name="TextBox 71"/>
          <p:cNvSpPr txBox="1">
            <a:spLocks noChangeArrowheads="1"/>
          </p:cNvSpPr>
          <p:nvPr/>
        </p:nvSpPr>
        <p:spPr bwMode="auto">
          <a:xfrm>
            <a:off x="5535638" y="121442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65" name="TextBox 71"/>
          <p:cNvSpPr txBox="1">
            <a:spLocks noChangeArrowheads="1"/>
          </p:cNvSpPr>
          <p:nvPr/>
        </p:nvSpPr>
        <p:spPr bwMode="auto">
          <a:xfrm>
            <a:off x="5464200" y="278605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66" name="TextBox 7"/>
          <p:cNvSpPr txBox="1">
            <a:spLocks noChangeArrowheads="1"/>
          </p:cNvSpPr>
          <p:nvPr/>
        </p:nvSpPr>
        <p:spPr bwMode="auto">
          <a:xfrm>
            <a:off x="5462603" y="35004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70" name="TextBox 71"/>
          <p:cNvSpPr txBox="1">
            <a:spLocks noChangeArrowheads="1"/>
          </p:cNvSpPr>
          <p:nvPr/>
        </p:nvSpPr>
        <p:spPr bwMode="auto">
          <a:xfrm>
            <a:off x="4814903" y="35004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71" name="TextBox 7"/>
          <p:cNvSpPr txBox="1">
            <a:spLocks noChangeArrowheads="1"/>
          </p:cNvSpPr>
          <p:nvPr/>
        </p:nvSpPr>
        <p:spPr bwMode="auto">
          <a:xfrm>
            <a:off x="5522910" y="435769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75" name="TextBox 71"/>
          <p:cNvSpPr txBox="1">
            <a:spLocks noChangeArrowheads="1"/>
          </p:cNvSpPr>
          <p:nvPr/>
        </p:nvSpPr>
        <p:spPr bwMode="auto">
          <a:xfrm>
            <a:off x="4857752" y="435769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76" name="TextBox 7"/>
          <p:cNvSpPr txBox="1">
            <a:spLocks noChangeArrowheads="1"/>
          </p:cNvSpPr>
          <p:nvPr/>
        </p:nvSpPr>
        <p:spPr bwMode="auto">
          <a:xfrm>
            <a:off x="5572132" y="585789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7" name="TextBox 54"/>
          <p:cNvSpPr txBox="1">
            <a:spLocks noChangeArrowheads="1"/>
          </p:cNvSpPr>
          <p:nvPr/>
        </p:nvSpPr>
        <p:spPr bwMode="auto">
          <a:xfrm>
            <a:off x="6232532" y="585789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8792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8679" grpId="0" animBg="1"/>
      <p:bldP spid="28681" grpId="0" animBg="1"/>
      <p:bldP spid="28686" grpId="0" animBg="1"/>
      <p:bldP spid="28687" grpId="0" animBg="1"/>
      <p:bldP spid="28692" grpId="0" animBg="1"/>
      <p:bldP spid="24598" grpId="0" animBg="1"/>
      <p:bldP spid="28698" grpId="0" animBg="1"/>
      <p:bldP spid="28700" grpId="0" animBg="1"/>
      <p:bldP spid="28701" grpId="0" animBg="1"/>
      <p:bldP spid="28702" grpId="0" animBg="1"/>
      <p:bldP spid="28707" grpId="0" animBg="1"/>
      <p:bldP spid="28715" grpId="0" animBg="1"/>
      <p:bldP spid="57" grpId="0" animBg="1"/>
      <p:bldP spid="7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1602581" y="36341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2251869" y="3634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920206" y="3634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й</a:t>
            </a:r>
            <a:endParaRPr lang="ru-RU" sz="4000" b="1" dirty="0"/>
          </a:p>
        </p:txBody>
      </p:sp>
      <p:sp>
        <p:nvSpPr>
          <p:cNvPr id="24581" name="TextBox 55"/>
          <p:cNvSpPr txBox="1">
            <a:spLocks noChangeArrowheads="1"/>
          </p:cNvSpPr>
          <p:nvPr/>
        </p:nvSpPr>
        <p:spPr bwMode="auto">
          <a:xfrm>
            <a:off x="3571081" y="363411"/>
            <a:ext cx="6429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з</a:t>
            </a:r>
            <a:endParaRPr lang="ru-RU" sz="4000" b="1" dirty="0"/>
          </a:p>
        </p:txBody>
      </p:sp>
      <p:sp>
        <p:nvSpPr>
          <p:cNvPr id="24582" name="TextBox 56"/>
          <p:cNvSpPr txBox="1">
            <a:spLocks noChangeArrowheads="1"/>
          </p:cNvSpPr>
          <p:nvPr/>
        </p:nvSpPr>
        <p:spPr bwMode="auto">
          <a:xfrm>
            <a:off x="4233069" y="3634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83531" y="119049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2880519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681" name="TextBox 54"/>
          <p:cNvSpPr txBox="1">
            <a:spLocks noChangeArrowheads="1"/>
          </p:cNvSpPr>
          <p:nvPr/>
        </p:nvSpPr>
        <p:spPr bwMode="auto">
          <a:xfrm>
            <a:off x="3540919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682" name="TextBox 55"/>
          <p:cNvSpPr txBox="1">
            <a:spLocks noChangeArrowheads="1"/>
          </p:cNvSpPr>
          <p:nvPr/>
        </p:nvSpPr>
        <p:spPr bwMode="auto">
          <a:xfrm>
            <a:off x="4204494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4587" name="TextBox 56"/>
          <p:cNvSpPr txBox="1">
            <a:spLocks noChangeArrowheads="1"/>
          </p:cNvSpPr>
          <p:nvPr/>
        </p:nvSpPr>
        <p:spPr bwMode="auto">
          <a:xfrm>
            <a:off x="4841081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8684" name="TextBox 71"/>
          <p:cNvSpPr txBox="1">
            <a:spLocks noChangeArrowheads="1"/>
          </p:cNvSpPr>
          <p:nvPr/>
        </p:nvSpPr>
        <p:spPr bwMode="auto">
          <a:xfrm>
            <a:off x="2232819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5" name="TextBox 78"/>
          <p:cNvSpPr txBox="1">
            <a:spLocks noChangeArrowheads="1"/>
          </p:cNvSpPr>
          <p:nvPr/>
        </p:nvSpPr>
        <p:spPr bwMode="auto">
          <a:xfrm>
            <a:off x="4253706" y="19842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ж</a:t>
            </a:r>
            <a:endParaRPr lang="ru-RU" sz="4000" b="1" dirty="0"/>
          </a:p>
        </p:txBody>
      </p:sp>
      <p:sp>
        <p:nvSpPr>
          <p:cNvPr id="28686" name="TextBox 91"/>
          <p:cNvSpPr txBox="1">
            <a:spLocks noChangeArrowheads="1"/>
          </p:cNvSpPr>
          <p:nvPr/>
        </p:nvSpPr>
        <p:spPr bwMode="auto">
          <a:xfrm>
            <a:off x="1580356" y="198424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8687" name="TextBox 96"/>
          <p:cNvSpPr txBox="1">
            <a:spLocks noChangeArrowheads="1"/>
          </p:cNvSpPr>
          <p:nvPr/>
        </p:nvSpPr>
        <p:spPr bwMode="auto">
          <a:xfrm>
            <a:off x="2955131" y="198742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х</a:t>
            </a:r>
            <a:endParaRPr lang="ru-RU" sz="4000" b="1" dirty="0"/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2274094" y="198742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617119" y="198742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8690" name="TextBox 125"/>
          <p:cNvSpPr txBox="1">
            <a:spLocks noChangeArrowheads="1"/>
          </p:cNvSpPr>
          <p:nvPr/>
        </p:nvSpPr>
        <p:spPr bwMode="auto">
          <a:xfrm>
            <a:off x="4907756" y="19842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1" name="TextBox 6"/>
          <p:cNvSpPr txBox="1">
            <a:spLocks noChangeArrowheads="1"/>
          </p:cNvSpPr>
          <p:nvPr/>
        </p:nvSpPr>
        <p:spPr bwMode="auto">
          <a:xfrm>
            <a:off x="1602581" y="276529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8692" name="TextBox 22"/>
          <p:cNvSpPr txBox="1">
            <a:spLocks noChangeArrowheads="1"/>
          </p:cNvSpPr>
          <p:nvPr/>
        </p:nvSpPr>
        <p:spPr bwMode="auto">
          <a:xfrm>
            <a:off x="2251869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24597" name="TextBox 54"/>
          <p:cNvSpPr txBox="1">
            <a:spLocks noChangeArrowheads="1"/>
          </p:cNvSpPr>
          <p:nvPr/>
        </p:nvSpPr>
        <p:spPr bwMode="auto">
          <a:xfrm>
            <a:off x="2920206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4598" name="TextBox 55"/>
          <p:cNvSpPr txBox="1">
            <a:spLocks noChangeArrowheads="1"/>
          </p:cNvSpPr>
          <p:nvPr/>
        </p:nvSpPr>
        <p:spPr bwMode="auto">
          <a:xfrm>
            <a:off x="3547269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5" name="TextBox 56"/>
          <p:cNvSpPr txBox="1">
            <a:spLocks noChangeArrowheads="1"/>
          </p:cNvSpPr>
          <p:nvPr/>
        </p:nvSpPr>
        <p:spPr bwMode="auto">
          <a:xfrm>
            <a:off x="4163219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ш</a:t>
            </a:r>
            <a:endParaRPr lang="ru-RU" sz="4000" b="1" dirty="0"/>
          </a:p>
        </p:txBody>
      </p:sp>
      <p:sp>
        <p:nvSpPr>
          <p:cNvPr id="28696" name="TextBox 99"/>
          <p:cNvSpPr txBox="1">
            <a:spLocks noChangeArrowheads="1"/>
          </p:cNvSpPr>
          <p:nvPr/>
        </p:nvSpPr>
        <p:spPr bwMode="auto">
          <a:xfrm>
            <a:off x="1585119" y="3508248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697" name="TextBox 100"/>
          <p:cNvSpPr txBox="1">
            <a:spLocks noChangeArrowheads="1"/>
          </p:cNvSpPr>
          <p:nvPr/>
        </p:nvSpPr>
        <p:spPr bwMode="auto">
          <a:xfrm>
            <a:off x="2904331" y="35130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698" name="TextBox 32"/>
          <p:cNvSpPr txBox="1">
            <a:spLocks noChangeArrowheads="1"/>
          </p:cNvSpPr>
          <p:nvPr/>
        </p:nvSpPr>
        <p:spPr bwMode="auto">
          <a:xfrm>
            <a:off x="2256631" y="3506661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4221956" y="3514598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00" name="TextBox 106"/>
          <p:cNvSpPr txBox="1">
            <a:spLocks noChangeArrowheads="1"/>
          </p:cNvSpPr>
          <p:nvPr/>
        </p:nvSpPr>
        <p:spPr bwMode="auto">
          <a:xfrm>
            <a:off x="3555206" y="351301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28701" name="TextBox 99"/>
          <p:cNvSpPr txBox="1">
            <a:spLocks noChangeArrowheads="1"/>
          </p:cNvSpPr>
          <p:nvPr/>
        </p:nvSpPr>
        <p:spPr bwMode="auto">
          <a:xfrm>
            <a:off x="1585119" y="431787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702" name="TextBox 100"/>
          <p:cNvSpPr txBox="1">
            <a:spLocks noChangeArrowheads="1"/>
          </p:cNvSpPr>
          <p:nvPr/>
        </p:nvSpPr>
        <p:spPr bwMode="auto">
          <a:xfrm>
            <a:off x="2863056" y="431787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2215356" y="431469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4180681" y="4317873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705" name="TextBox 106"/>
          <p:cNvSpPr txBox="1">
            <a:spLocks noChangeArrowheads="1"/>
          </p:cNvSpPr>
          <p:nvPr/>
        </p:nvSpPr>
        <p:spPr bwMode="auto">
          <a:xfrm>
            <a:off x="3513931" y="4317873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6" name="TextBox 78"/>
          <p:cNvSpPr txBox="1">
            <a:spLocks noChangeArrowheads="1"/>
          </p:cNvSpPr>
          <p:nvPr/>
        </p:nvSpPr>
        <p:spPr bwMode="auto">
          <a:xfrm>
            <a:off x="4320381" y="50830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07" name="TextBox 91"/>
          <p:cNvSpPr txBox="1">
            <a:spLocks noChangeArrowheads="1"/>
          </p:cNvSpPr>
          <p:nvPr/>
        </p:nvSpPr>
        <p:spPr bwMode="auto">
          <a:xfrm>
            <a:off x="1594644" y="507987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708" name="TextBox 96"/>
          <p:cNvSpPr txBox="1">
            <a:spLocks noChangeArrowheads="1"/>
          </p:cNvSpPr>
          <p:nvPr/>
        </p:nvSpPr>
        <p:spPr bwMode="auto">
          <a:xfrm>
            <a:off x="2969419" y="50830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2274094" y="507987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710" name="TextBox 54"/>
          <p:cNvSpPr txBox="1">
            <a:spLocks noChangeArrowheads="1"/>
          </p:cNvSpPr>
          <p:nvPr/>
        </p:nvSpPr>
        <p:spPr bwMode="auto">
          <a:xfrm>
            <a:off x="3631406" y="508304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8711" name="Прямоугольник 2"/>
          <p:cNvSpPr>
            <a:spLocks noChangeArrowheads="1"/>
          </p:cNvSpPr>
          <p:nvPr/>
        </p:nvSpPr>
        <p:spPr bwMode="auto">
          <a:xfrm>
            <a:off x="8459788" y="1317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8</a:t>
            </a:r>
            <a:endParaRPr lang="ru-RU" sz="2800" b="1" dirty="0"/>
          </a:p>
        </p:txBody>
      </p:sp>
      <p:sp>
        <p:nvSpPr>
          <p:cNvPr id="28712" name="TextBox 56"/>
          <p:cNvSpPr txBox="1">
            <a:spLocks noChangeArrowheads="1"/>
          </p:cNvSpPr>
          <p:nvPr/>
        </p:nvSpPr>
        <p:spPr bwMode="auto">
          <a:xfrm>
            <a:off x="1591815" y="5836297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714" name="TextBox 78"/>
          <p:cNvSpPr txBox="1">
            <a:spLocks noChangeArrowheads="1"/>
          </p:cNvSpPr>
          <p:nvPr/>
        </p:nvSpPr>
        <p:spPr bwMode="auto">
          <a:xfrm>
            <a:off x="4279453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8715" name="TextBox 78"/>
          <p:cNvSpPr txBox="1">
            <a:spLocks noChangeArrowheads="1"/>
          </p:cNvSpPr>
          <p:nvPr/>
        </p:nvSpPr>
        <p:spPr bwMode="auto">
          <a:xfrm>
            <a:off x="3612703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8716" name="TextBox 78"/>
          <p:cNvSpPr txBox="1">
            <a:spLocks noChangeArrowheads="1"/>
          </p:cNvSpPr>
          <p:nvPr/>
        </p:nvSpPr>
        <p:spPr bwMode="auto">
          <a:xfrm>
            <a:off x="2934840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717" name="TextBox 78"/>
          <p:cNvSpPr txBox="1">
            <a:spLocks noChangeArrowheads="1"/>
          </p:cNvSpPr>
          <p:nvPr/>
        </p:nvSpPr>
        <p:spPr bwMode="auto">
          <a:xfrm>
            <a:off x="2268090" y="5836297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18" name="TextBox 78"/>
          <p:cNvSpPr txBox="1">
            <a:spLocks noChangeArrowheads="1"/>
          </p:cNvSpPr>
          <p:nvPr/>
        </p:nvSpPr>
        <p:spPr bwMode="auto">
          <a:xfrm>
            <a:off x="4829969" y="276529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8721" name="TextBox 53"/>
          <p:cNvSpPr txBox="1">
            <a:spLocks noChangeArrowheads="1"/>
          </p:cNvSpPr>
          <p:nvPr/>
        </p:nvSpPr>
        <p:spPr bwMode="auto">
          <a:xfrm>
            <a:off x="4920456" y="58435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722" name="TextBox 78"/>
          <p:cNvSpPr txBox="1">
            <a:spLocks noChangeArrowheads="1"/>
          </p:cNvSpPr>
          <p:nvPr/>
        </p:nvSpPr>
        <p:spPr bwMode="auto">
          <a:xfrm>
            <a:off x="5574506" y="19842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й</a:t>
            </a:r>
            <a:endParaRPr lang="ru-RU" sz="4000" b="1" dirty="0"/>
          </a:p>
        </p:txBody>
      </p:sp>
      <p:sp>
        <p:nvSpPr>
          <p:cNvPr id="28724" name="TextBox 96"/>
          <p:cNvSpPr txBox="1">
            <a:spLocks noChangeArrowheads="1"/>
          </p:cNvSpPr>
          <p:nvPr/>
        </p:nvSpPr>
        <p:spPr bwMode="auto">
          <a:xfrm>
            <a:off x="4987131" y="507987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55" name="TextBox 71"/>
          <p:cNvSpPr txBox="1">
            <a:spLocks noChangeArrowheads="1"/>
          </p:cNvSpPr>
          <p:nvPr/>
        </p:nvSpPr>
        <p:spPr bwMode="auto">
          <a:xfrm>
            <a:off x="4892696" y="35716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ж</a:t>
            </a:r>
            <a:endParaRPr lang="ru-RU" sz="4000" b="1" dirty="0"/>
          </a:p>
        </p:txBody>
      </p:sp>
      <p:sp>
        <p:nvSpPr>
          <p:cNvPr id="59" name="TextBox 56"/>
          <p:cNvSpPr txBox="1">
            <a:spLocks noChangeArrowheads="1"/>
          </p:cNvSpPr>
          <p:nvPr/>
        </p:nvSpPr>
        <p:spPr bwMode="auto">
          <a:xfrm>
            <a:off x="8143900" y="278605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60" name="TextBox 71"/>
          <p:cNvSpPr txBox="1">
            <a:spLocks noChangeArrowheads="1"/>
          </p:cNvSpPr>
          <p:nvPr/>
        </p:nvSpPr>
        <p:spPr bwMode="auto">
          <a:xfrm>
            <a:off x="5535638" y="121442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61" name="TextBox 7"/>
          <p:cNvSpPr txBox="1">
            <a:spLocks noChangeArrowheads="1"/>
          </p:cNvSpPr>
          <p:nvPr/>
        </p:nvSpPr>
        <p:spPr bwMode="auto">
          <a:xfrm>
            <a:off x="6143636" y="278605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т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62" name="TextBox 54"/>
          <p:cNvSpPr txBox="1">
            <a:spLocks noChangeArrowheads="1"/>
          </p:cNvSpPr>
          <p:nvPr/>
        </p:nvSpPr>
        <p:spPr bwMode="auto">
          <a:xfrm>
            <a:off x="6772300" y="278605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63" name="TextBox 55"/>
          <p:cNvSpPr txBox="1">
            <a:spLocks noChangeArrowheads="1"/>
          </p:cNvSpPr>
          <p:nvPr/>
        </p:nvSpPr>
        <p:spPr bwMode="auto">
          <a:xfrm>
            <a:off x="7435875" y="278605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65" name="TextBox 71"/>
          <p:cNvSpPr txBox="1">
            <a:spLocks noChangeArrowheads="1"/>
          </p:cNvSpPr>
          <p:nvPr/>
        </p:nvSpPr>
        <p:spPr bwMode="auto">
          <a:xfrm>
            <a:off x="5464200" y="278605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66" name="TextBox 7"/>
          <p:cNvSpPr txBox="1">
            <a:spLocks noChangeArrowheads="1"/>
          </p:cNvSpPr>
          <p:nvPr/>
        </p:nvSpPr>
        <p:spPr bwMode="auto">
          <a:xfrm>
            <a:off x="5462603" y="35004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7" name="TextBox 54"/>
          <p:cNvSpPr txBox="1">
            <a:spLocks noChangeArrowheads="1"/>
          </p:cNvSpPr>
          <p:nvPr/>
        </p:nvSpPr>
        <p:spPr bwMode="auto">
          <a:xfrm>
            <a:off x="6123003" y="35004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я</a:t>
            </a:r>
            <a:endParaRPr lang="ru-RU" sz="4000" b="1" dirty="0"/>
          </a:p>
        </p:txBody>
      </p:sp>
      <p:sp>
        <p:nvSpPr>
          <p:cNvPr id="70" name="TextBox 71"/>
          <p:cNvSpPr txBox="1">
            <a:spLocks noChangeArrowheads="1"/>
          </p:cNvSpPr>
          <p:nvPr/>
        </p:nvSpPr>
        <p:spPr bwMode="auto">
          <a:xfrm>
            <a:off x="4814903" y="350043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ц</a:t>
            </a:r>
            <a:endParaRPr lang="ru-RU" sz="4000" b="1" dirty="0"/>
          </a:p>
        </p:txBody>
      </p:sp>
      <p:sp>
        <p:nvSpPr>
          <p:cNvPr id="71" name="TextBox 7"/>
          <p:cNvSpPr txBox="1">
            <a:spLocks noChangeArrowheads="1"/>
          </p:cNvSpPr>
          <p:nvPr/>
        </p:nvSpPr>
        <p:spPr bwMode="auto">
          <a:xfrm>
            <a:off x="5522910" y="435769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72" name="TextBox 54"/>
          <p:cNvSpPr txBox="1">
            <a:spLocks noChangeArrowheads="1"/>
          </p:cNvSpPr>
          <p:nvPr/>
        </p:nvSpPr>
        <p:spPr bwMode="auto">
          <a:xfrm>
            <a:off x="6143636" y="435769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75" name="TextBox 71"/>
          <p:cNvSpPr txBox="1">
            <a:spLocks noChangeArrowheads="1"/>
          </p:cNvSpPr>
          <p:nvPr/>
        </p:nvSpPr>
        <p:spPr bwMode="auto">
          <a:xfrm>
            <a:off x="4857752" y="435769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76" name="TextBox 7"/>
          <p:cNvSpPr txBox="1">
            <a:spLocks noChangeArrowheads="1"/>
          </p:cNvSpPr>
          <p:nvPr/>
        </p:nvSpPr>
        <p:spPr bwMode="auto">
          <a:xfrm>
            <a:off x="5572132" y="585789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8792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8684" grpId="0" animBg="1"/>
      <p:bldP spid="24592" grpId="0" animBg="1"/>
      <p:bldP spid="28690" grpId="0" animBg="1"/>
      <p:bldP spid="24598" grpId="0" animBg="1"/>
      <p:bldP spid="28698" grpId="0" animBg="1"/>
      <p:bldP spid="24607" grpId="0" animBg="1"/>
      <p:bldP spid="48" grpId="0" animBg="1"/>
      <p:bldP spid="28717" grpId="0" animBg="1"/>
      <p:bldP spid="61" grpId="0" animBg="1"/>
      <p:bldP spid="6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1602581" y="36341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2251869" y="3634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920206" y="3634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4581" name="TextBox 55"/>
          <p:cNvSpPr txBox="1">
            <a:spLocks noChangeArrowheads="1"/>
          </p:cNvSpPr>
          <p:nvPr/>
        </p:nvSpPr>
        <p:spPr bwMode="auto">
          <a:xfrm>
            <a:off x="3571081" y="363411"/>
            <a:ext cx="6429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4582" name="TextBox 56"/>
          <p:cNvSpPr txBox="1">
            <a:spLocks noChangeArrowheads="1"/>
          </p:cNvSpPr>
          <p:nvPr/>
        </p:nvSpPr>
        <p:spPr bwMode="auto">
          <a:xfrm>
            <a:off x="4233069" y="3634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83531" y="119049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2880519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681" name="TextBox 54"/>
          <p:cNvSpPr txBox="1">
            <a:spLocks noChangeArrowheads="1"/>
          </p:cNvSpPr>
          <p:nvPr/>
        </p:nvSpPr>
        <p:spPr bwMode="auto">
          <a:xfrm>
            <a:off x="3540919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2" name="TextBox 55"/>
          <p:cNvSpPr txBox="1">
            <a:spLocks noChangeArrowheads="1"/>
          </p:cNvSpPr>
          <p:nvPr/>
        </p:nvSpPr>
        <p:spPr bwMode="auto">
          <a:xfrm>
            <a:off x="4204494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24587" name="TextBox 56"/>
          <p:cNvSpPr txBox="1">
            <a:spLocks noChangeArrowheads="1"/>
          </p:cNvSpPr>
          <p:nvPr/>
        </p:nvSpPr>
        <p:spPr bwMode="auto">
          <a:xfrm>
            <a:off x="4841081" y="11904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8684" name="TextBox 71"/>
          <p:cNvSpPr txBox="1">
            <a:spLocks noChangeArrowheads="1"/>
          </p:cNvSpPr>
          <p:nvPr/>
        </p:nvSpPr>
        <p:spPr bwMode="auto">
          <a:xfrm>
            <a:off x="2214546" y="121442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5" name="TextBox 78"/>
          <p:cNvSpPr txBox="1">
            <a:spLocks noChangeArrowheads="1"/>
          </p:cNvSpPr>
          <p:nvPr/>
        </p:nvSpPr>
        <p:spPr bwMode="auto">
          <a:xfrm>
            <a:off x="4253706" y="19842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8686" name="TextBox 91"/>
          <p:cNvSpPr txBox="1">
            <a:spLocks noChangeArrowheads="1"/>
          </p:cNvSpPr>
          <p:nvPr/>
        </p:nvSpPr>
        <p:spPr bwMode="auto">
          <a:xfrm>
            <a:off x="1580356" y="198424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8687" name="TextBox 96"/>
          <p:cNvSpPr txBox="1">
            <a:spLocks noChangeArrowheads="1"/>
          </p:cNvSpPr>
          <p:nvPr/>
        </p:nvSpPr>
        <p:spPr bwMode="auto">
          <a:xfrm>
            <a:off x="2955131" y="198742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2274094" y="198742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617119" y="198742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0" name="TextBox 125"/>
          <p:cNvSpPr txBox="1">
            <a:spLocks noChangeArrowheads="1"/>
          </p:cNvSpPr>
          <p:nvPr/>
        </p:nvSpPr>
        <p:spPr bwMode="auto">
          <a:xfrm>
            <a:off x="4907756" y="19842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ы</a:t>
            </a:r>
            <a:endParaRPr lang="ru-RU" sz="4000" b="1" dirty="0"/>
          </a:p>
        </p:txBody>
      </p:sp>
      <p:sp>
        <p:nvSpPr>
          <p:cNvPr id="28691" name="TextBox 6"/>
          <p:cNvSpPr txBox="1">
            <a:spLocks noChangeArrowheads="1"/>
          </p:cNvSpPr>
          <p:nvPr/>
        </p:nvSpPr>
        <p:spPr bwMode="auto">
          <a:xfrm>
            <a:off x="1602581" y="276529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28692" name="TextBox 22"/>
          <p:cNvSpPr txBox="1">
            <a:spLocks noChangeArrowheads="1"/>
          </p:cNvSpPr>
          <p:nvPr/>
        </p:nvSpPr>
        <p:spPr bwMode="auto">
          <a:xfrm>
            <a:off x="2251869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4597" name="TextBox 54"/>
          <p:cNvSpPr txBox="1">
            <a:spLocks noChangeArrowheads="1"/>
          </p:cNvSpPr>
          <p:nvPr/>
        </p:nvSpPr>
        <p:spPr bwMode="auto">
          <a:xfrm>
            <a:off x="2920206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т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4598" name="TextBox 55"/>
          <p:cNvSpPr txBox="1">
            <a:spLocks noChangeArrowheads="1"/>
          </p:cNvSpPr>
          <p:nvPr/>
        </p:nvSpPr>
        <p:spPr bwMode="auto">
          <a:xfrm>
            <a:off x="3547269" y="276529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ч</a:t>
            </a:r>
            <a:endParaRPr lang="ru-RU" sz="4000" b="1" dirty="0"/>
          </a:p>
        </p:txBody>
      </p:sp>
      <p:sp>
        <p:nvSpPr>
          <p:cNvPr id="28696" name="TextBox 99"/>
          <p:cNvSpPr txBox="1">
            <a:spLocks noChangeArrowheads="1"/>
          </p:cNvSpPr>
          <p:nvPr/>
        </p:nvSpPr>
        <p:spPr bwMode="auto">
          <a:xfrm>
            <a:off x="1585119" y="3508248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697" name="TextBox 100"/>
          <p:cNvSpPr txBox="1">
            <a:spLocks noChangeArrowheads="1"/>
          </p:cNvSpPr>
          <p:nvPr/>
        </p:nvSpPr>
        <p:spPr bwMode="auto">
          <a:xfrm>
            <a:off x="2904331" y="351301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>
                <a:solidFill>
                  <a:srgbClr val="00CC00"/>
                </a:solidFill>
              </a:rPr>
              <a:t>й</a:t>
            </a:r>
            <a:endParaRPr lang="ru-RU" sz="4000" b="1" dirty="0">
              <a:solidFill>
                <a:srgbClr val="00CC00"/>
              </a:solidFill>
            </a:endParaRPr>
          </a:p>
        </p:txBody>
      </p:sp>
      <p:sp>
        <p:nvSpPr>
          <p:cNvPr id="28698" name="TextBox 32"/>
          <p:cNvSpPr txBox="1">
            <a:spLocks noChangeArrowheads="1"/>
          </p:cNvSpPr>
          <p:nvPr/>
        </p:nvSpPr>
        <p:spPr bwMode="auto">
          <a:xfrm>
            <a:off x="2256631" y="3506661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4221956" y="3514598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700" name="TextBox 106"/>
          <p:cNvSpPr txBox="1">
            <a:spLocks noChangeArrowheads="1"/>
          </p:cNvSpPr>
          <p:nvPr/>
        </p:nvSpPr>
        <p:spPr bwMode="auto">
          <a:xfrm>
            <a:off x="3555206" y="3513011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8701" name="TextBox 99"/>
          <p:cNvSpPr txBox="1">
            <a:spLocks noChangeArrowheads="1"/>
          </p:cNvSpPr>
          <p:nvPr/>
        </p:nvSpPr>
        <p:spPr bwMode="auto">
          <a:xfrm>
            <a:off x="1585119" y="431787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702" name="TextBox 100"/>
          <p:cNvSpPr txBox="1">
            <a:spLocks noChangeArrowheads="1"/>
          </p:cNvSpPr>
          <p:nvPr/>
        </p:nvSpPr>
        <p:spPr bwMode="auto">
          <a:xfrm>
            <a:off x="2863056" y="431787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2215356" y="431469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4180681" y="4317873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8705" name="TextBox 106"/>
          <p:cNvSpPr txBox="1">
            <a:spLocks noChangeArrowheads="1"/>
          </p:cNvSpPr>
          <p:nvPr/>
        </p:nvSpPr>
        <p:spPr bwMode="auto">
          <a:xfrm>
            <a:off x="3513931" y="4317873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6" name="TextBox 78"/>
          <p:cNvSpPr txBox="1">
            <a:spLocks noChangeArrowheads="1"/>
          </p:cNvSpPr>
          <p:nvPr/>
        </p:nvSpPr>
        <p:spPr bwMode="auto">
          <a:xfrm>
            <a:off x="4320381" y="50830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07" name="TextBox 91"/>
          <p:cNvSpPr txBox="1">
            <a:spLocks noChangeArrowheads="1"/>
          </p:cNvSpPr>
          <p:nvPr/>
        </p:nvSpPr>
        <p:spPr bwMode="auto">
          <a:xfrm>
            <a:off x="1594644" y="5079873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708" name="TextBox 96"/>
          <p:cNvSpPr txBox="1">
            <a:spLocks noChangeArrowheads="1"/>
          </p:cNvSpPr>
          <p:nvPr/>
        </p:nvSpPr>
        <p:spPr bwMode="auto">
          <a:xfrm>
            <a:off x="2969419" y="508304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ш</a:t>
            </a:r>
            <a:endParaRPr lang="ru-RU" sz="4000" b="1" dirty="0"/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2274094" y="507987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10" name="TextBox 54"/>
          <p:cNvSpPr txBox="1">
            <a:spLocks noChangeArrowheads="1"/>
          </p:cNvSpPr>
          <p:nvPr/>
        </p:nvSpPr>
        <p:spPr bwMode="auto">
          <a:xfrm>
            <a:off x="3631406" y="5083048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11" name="Прямоугольник 2"/>
          <p:cNvSpPr>
            <a:spLocks noChangeArrowheads="1"/>
          </p:cNvSpPr>
          <p:nvPr/>
        </p:nvSpPr>
        <p:spPr bwMode="auto">
          <a:xfrm>
            <a:off x="8459788" y="1317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9</a:t>
            </a:r>
            <a:endParaRPr lang="ru-RU" sz="2800" b="1" dirty="0"/>
          </a:p>
        </p:txBody>
      </p:sp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5540396" y="35716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52" name="TextBox 54"/>
          <p:cNvSpPr txBox="1">
            <a:spLocks noChangeArrowheads="1"/>
          </p:cNvSpPr>
          <p:nvPr/>
        </p:nvSpPr>
        <p:spPr bwMode="auto">
          <a:xfrm>
            <a:off x="5572132" y="200024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й</a:t>
            </a:r>
            <a:endParaRPr lang="ru-RU" sz="4000" b="1" dirty="0"/>
          </a:p>
        </p:txBody>
      </p:sp>
      <p:sp>
        <p:nvSpPr>
          <p:cNvPr id="55" name="TextBox 71"/>
          <p:cNvSpPr txBox="1">
            <a:spLocks noChangeArrowheads="1"/>
          </p:cNvSpPr>
          <p:nvPr/>
        </p:nvSpPr>
        <p:spPr bwMode="auto">
          <a:xfrm>
            <a:off x="4892696" y="35716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56" name="TextBox 7"/>
          <p:cNvSpPr txBox="1">
            <a:spLocks noChangeArrowheads="1"/>
          </p:cNvSpPr>
          <p:nvPr/>
        </p:nvSpPr>
        <p:spPr bwMode="auto">
          <a:xfrm>
            <a:off x="6121420" y="428625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7" name="TextBox 54"/>
          <p:cNvSpPr txBox="1">
            <a:spLocks noChangeArrowheads="1"/>
          </p:cNvSpPr>
          <p:nvPr/>
        </p:nvSpPr>
        <p:spPr bwMode="auto">
          <a:xfrm>
            <a:off x="6781820" y="428625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я</a:t>
            </a:r>
            <a:endParaRPr lang="ru-RU" sz="4000" b="1" dirty="0"/>
          </a:p>
        </p:txBody>
      </p:sp>
      <p:sp>
        <p:nvSpPr>
          <p:cNvPr id="60" name="TextBox 71"/>
          <p:cNvSpPr txBox="1">
            <a:spLocks noChangeArrowheads="1"/>
          </p:cNvSpPr>
          <p:nvPr/>
        </p:nvSpPr>
        <p:spPr bwMode="auto">
          <a:xfrm>
            <a:off x="5535638" y="121442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71" name="TextBox 7"/>
          <p:cNvSpPr txBox="1">
            <a:spLocks noChangeArrowheads="1"/>
          </p:cNvSpPr>
          <p:nvPr/>
        </p:nvSpPr>
        <p:spPr bwMode="auto">
          <a:xfrm>
            <a:off x="5500694" y="428625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ц</a:t>
            </a:r>
            <a:endParaRPr lang="ru-RU" sz="4000" b="1" dirty="0"/>
          </a:p>
        </p:txBody>
      </p:sp>
      <p:sp>
        <p:nvSpPr>
          <p:cNvPr id="75" name="TextBox 71"/>
          <p:cNvSpPr txBox="1">
            <a:spLocks noChangeArrowheads="1"/>
          </p:cNvSpPr>
          <p:nvPr/>
        </p:nvSpPr>
        <p:spPr bwMode="auto">
          <a:xfrm>
            <a:off x="4835536" y="428625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ю</a:t>
            </a:r>
            <a:endParaRPr lang="ru-RU" sz="4000" b="1" dirty="0"/>
          </a:p>
        </p:txBody>
      </p:sp>
      <p:sp>
        <p:nvSpPr>
          <p:cNvPr id="77" name="TextBox 54"/>
          <p:cNvSpPr txBox="1">
            <a:spLocks noChangeArrowheads="1"/>
          </p:cNvSpPr>
          <p:nvPr/>
        </p:nvSpPr>
        <p:spPr bwMode="auto">
          <a:xfrm>
            <a:off x="4929190" y="507207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8792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8684" grpId="0" animBg="1"/>
      <p:bldP spid="24592" grpId="0" animBg="1"/>
      <p:bldP spid="24593" grpId="0" animBg="1"/>
      <p:bldP spid="24597" grpId="0" animBg="1"/>
      <p:bldP spid="28697" grpId="0" animBg="1"/>
      <p:bldP spid="28698" grpId="0" animBg="1"/>
      <p:bldP spid="24607" grpId="0" animBg="1"/>
      <p:bldP spid="28705" grpId="0" animBg="1"/>
      <p:bldP spid="48" grpId="0" animBg="1"/>
      <p:bldP spid="5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1154106" y="598485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803394" y="598485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471731" y="598485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1" name="TextBox 55"/>
          <p:cNvSpPr txBox="1">
            <a:spLocks noChangeArrowheads="1"/>
          </p:cNvSpPr>
          <p:nvPr/>
        </p:nvSpPr>
        <p:spPr bwMode="auto">
          <a:xfrm>
            <a:off x="3098794" y="598485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4582" name="TextBox 56"/>
          <p:cNvSpPr txBox="1">
            <a:spLocks noChangeArrowheads="1"/>
          </p:cNvSpPr>
          <p:nvPr/>
        </p:nvSpPr>
        <p:spPr bwMode="auto">
          <a:xfrm>
            <a:off x="3784594" y="598485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135056" y="1425572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2432044" y="142557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8681" name="TextBox 54"/>
          <p:cNvSpPr txBox="1">
            <a:spLocks noChangeArrowheads="1"/>
          </p:cNvSpPr>
          <p:nvPr/>
        </p:nvSpPr>
        <p:spPr bwMode="auto">
          <a:xfrm>
            <a:off x="3092444" y="142557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682" name="TextBox 55"/>
          <p:cNvSpPr txBox="1">
            <a:spLocks noChangeArrowheads="1"/>
          </p:cNvSpPr>
          <p:nvPr/>
        </p:nvSpPr>
        <p:spPr bwMode="auto">
          <a:xfrm>
            <a:off x="3756019" y="142557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7" name="TextBox 56"/>
          <p:cNvSpPr txBox="1">
            <a:spLocks noChangeArrowheads="1"/>
          </p:cNvSpPr>
          <p:nvPr/>
        </p:nvSpPr>
        <p:spPr bwMode="auto">
          <a:xfrm>
            <a:off x="4392606" y="142557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684" name="TextBox 71"/>
          <p:cNvSpPr txBox="1">
            <a:spLocks noChangeArrowheads="1"/>
          </p:cNvSpPr>
          <p:nvPr/>
        </p:nvSpPr>
        <p:spPr bwMode="auto">
          <a:xfrm>
            <a:off x="1784344" y="142557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8685" name="TextBox 78"/>
          <p:cNvSpPr txBox="1">
            <a:spLocks noChangeArrowheads="1"/>
          </p:cNvSpPr>
          <p:nvPr/>
        </p:nvSpPr>
        <p:spPr bwMode="auto">
          <a:xfrm>
            <a:off x="3805231" y="221932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8686" name="TextBox 91"/>
          <p:cNvSpPr txBox="1">
            <a:spLocks noChangeArrowheads="1"/>
          </p:cNvSpPr>
          <p:nvPr/>
        </p:nvSpPr>
        <p:spPr bwMode="auto">
          <a:xfrm>
            <a:off x="1131881" y="2219322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687" name="TextBox 96"/>
          <p:cNvSpPr txBox="1">
            <a:spLocks noChangeArrowheads="1"/>
          </p:cNvSpPr>
          <p:nvPr/>
        </p:nvSpPr>
        <p:spPr bwMode="auto">
          <a:xfrm>
            <a:off x="2506656" y="222249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1825619" y="222249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3168644" y="2222497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690" name="TextBox 125"/>
          <p:cNvSpPr txBox="1">
            <a:spLocks noChangeArrowheads="1"/>
          </p:cNvSpPr>
          <p:nvPr/>
        </p:nvSpPr>
        <p:spPr bwMode="auto">
          <a:xfrm>
            <a:off x="4459281" y="221932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691" name="TextBox 6"/>
          <p:cNvSpPr txBox="1">
            <a:spLocks noChangeArrowheads="1"/>
          </p:cNvSpPr>
          <p:nvPr/>
        </p:nvSpPr>
        <p:spPr bwMode="auto">
          <a:xfrm>
            <a:off x="1154106" y="3000372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692" name="TextBox 22"/>
          <p:cNvSpPr txBox="1">
            <a:spLocks noChangeArrowheads="1"/>
          </p:cNvSpPr>
          <p:nvPr/>
        </p:nvSpPr>
        <p:spPr bwMode="auto">
          <a:xfrm>
            <a:off x="1803394" y="300037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7" name="TextBox 54"/>
          <p:cNvSpPr txBox="1">
            <a:spLocks noChangeArrowheads="1"/>
          </p:cNvSpPr>
          <p:nvPr/>
        </p:nvSpPr>
        <p:spPr bwMode="auto">
          <a:xfrm>
            <a:off x="2471731" y="300037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4598" name="TextBox 55"/>
          <p:cNvSpPr txBox="1">
            <a:spLocks noChangeArrowheads="1"/>
          </p:cNvSpPr>
          <p:nvPr/>
        </p:nvSpPr>
        <p:spPr bwMode="auto">
          <a:xfrm>
            <a:off x="3098794" y="300037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695" name="TextBox 56"/>
          <p:cNvSpPr txBox="1">
            <a:spLocks noChangeArrowheads="1"/>
          </p:cNvSpPr>
          <p:nvPr/>
        </p:nvSpPr>
        <p:spPr bwMode="auto">
          <a:xfrm>
            <a:off x="3714744" y="300037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8696" name="TextBox 99"/>
          <p:cNvSpPr txBox="1">
            <a:spLocks noChangeArrowheads="1"/>
          </p:cNvSpPr>
          <p:nvPr/>
        </p:nvSpPr>
        <p:spPr bwMode="auto">
          <a:xfrm>
            <a:off x="1136644" y="3743322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7" name="TextBox 100"/>
          <p:cNvSpPr txBox="1">
            <a:spLocks noChangeArrowheads="1"/>
          </p:cNvSpPr>
          <p:nvPr/>
        </p:nvSpPr>
        <p:spPr bwMode="auto">
          <a:xfrm>
            <a:off x="2455856" y="3748085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28698" name="TextBox 32"/>
          <p:cNvSpPr txBox="1">
            <a:spLocks noChangeArrowheads="1"/>
          </p:cNvSpPr>
          <p:nvPr/>
        </p:nvSpPr>
        <p:spPr bwMode="auto">
          <a:xfrm>
            <a:off x="1808156" y="3741735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3773481" y="3749672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8700" name="TextBox 106"/>
          <p:cNvSpPr txBox="1">
            <a:spLocks noChangeArrowheads="1"/>
          </p:cNvSpPr>
          <p:nvPr/>
        </p:nvSpPr>
        <p:spPr bwMode="auto">
          <a:xfrm>
            <a:off x="3106731" y="3748085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28701" name="TextBox 99"/>
          <p:cNvSpPr txBox="1">
            <a:spLocks noChangeArrowheads="1"/>
          </p:cNvSpPr>
          <p:nvPr/>
        </p:nvSpPr>
        <p:spPr bwMode="auto">
          <a:xfrm>
            <a:off x="1136644" y="4552947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2" name="TextBox 100"/>
          <p:cNvSpPr txBox="1">
            <a:spLocks noChangeArrowheads="1"/>
          </p:cNvSpPr>
          <p:nvPr/>
        </p:nvSpPr>
        <p:spPr bwMode="auto">
          <a:xfrm>
            <a:off x="2414581" y="455294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1766881" y="4560885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3732206" y="4552947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05" name="TextBox 106"/>
          <p:cNvSpPr txBox="1">
            <a:spLocks noChangeArrowheads="1"/>
          </p:cNvSpPr>
          <p:nvPr/>
        </p:nvSpPr>
        <p:spPr bwMode="auto">
          <a:xfrm>
            <a:off x="3065456" y="4552947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28706" name="TextBox 78"/>
          <p:cNvSpPr txBox="1">
            <a:spLocks noChangeArrowheads="1"/>
          </p:cNvSpPr>
          <p:nvPr/>
        </p:nvSpPr>
        <p:spPr bwMode="auto">
          <a:xfrm>
            <a:off x="3871906" y="531812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7" name="TextBox 91"/>
          <p:cNvSpPr txBox="1">
            <a:spLocks noChangeArrowheads="1"/>
          </p:cNvSpPr>
          <p:nvPr/>
        </p:nvSpPr>
        <p:spPr bwMode="auto">
          <a:xfrm>
            <a:off x="1146169" y="5314947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8" name="TextBox 96"/>
          <p:cNvSpPr txBox="1">
            <a:spLocks noChangeArrowheads="1"/>
          </p:cNvSpPr>
          <p:nvPr/>
        </p:nvSpPr>
        <p:spPr bwMode="auto">
          <a:xfrm>
            <a:off x="2520944" y="531812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1825619" y="531494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10" name="TextBox 54"/>
          <p:cNvSpPr txBox="1">
            <a:spLocks noChangeArrowheads="1"/>
          </p:cNvSpPr>
          <p:nvPr/>
        </p:nvSpPr>
        <p:spPr bwMode="auto">
          <a:xfrm>
            <a:off x="3182931" y="5318122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ч</a:t>
            </a:r>
            <a:endParaRPr lang="ru-RU" sz="4000" b="1" dirty="0"/>
          </a:p>
        </p:txBody>
      </p:sp>
      <p:sp>
        <p:nvSpPr>
          <p:cNvPr id="28711" name="Прямоугольник 2"/>
          <p:cNvSpPr>
            <a:spLocks noChangeArrowheads="1"/>
          </p:cNvSpPr>
          <p:nvPr/>
        </p:nvSpPr>
        <p:spPr bwMode="auto">
          <a:xfrm>
            <a:off x="8459788" y="1317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10</a:t>
            </a:r>
            <a:endParaRPr lang="ru-RU" sz="2800" b="1" dirty="0"/>
          </a:p>
        </p:txBody>
      </p:sp>
      <p:sp>
        <p:nvSpPr>
          <p:cNvPr id="24617" name="TextBox 78"/>
          <p:cNvSpPr txBox="1">
            <a:spLocks noChangeArrowheads="1"/>
          </p:cNvSpPr>
          <p:nvPr/>
        </p:nvSpPr>
        <p:spPr bwMode="auto">
          <a:xfrm>
            <a:off x="4429124" y="57148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18" name="TextBox 78"/>
          <p:cNvSpPr txBox="1">
            <a:spLocks noChangeArrowheads="1"/>
          </p:cNvSpPr>
          <p:nvPr/>
        </p:nvSpPr>
        <p:spPr bwMode="auto">
          <a:xfrm>
            <a:off x="5106986" y="57306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19" name="TextBox 91"/>
          <p:cNvSpPr txBox="1">
            <a:spLocks noChangeArrowheads="1"/>
          </p:cNvSpPr>
          <p:nvPr/>
        </p:nvSpPr>
        <p:spPr bwMode="auto">
          <a:xfrm>
            <a:off x="4381494" y="4552947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721" name="TextBox 53"/>
          <p:cNvSpPr txBox="1">
            <a:spLocks noChangeArrowheads="1"/>
          </p:cNvSpPr>
          <p:nvPr/>
        </p:nvSpPr>
        <p:spPr bwMode="auto">
          <a:xfrm>
            <a:off x="4440231" y="374967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28723" name="TextBox 78"/>
          <p:cNvSpPr txBox="1">
            <a:spLocks noChangeArrowheads="1"/>
          </p:cNvSpPr>
          <p:nvPr/>
        </p:nvSpPr>
        <p:spPr bwMode="auto">
          <a:xfrm>
            <a:off x="5780086" y="571480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28724" name="TextBox 96"/>
          <p:cNvSpPr txBox="1">
            <a:spLocks noChangeArrowheads="1"/>
          </p:cNvSpPr>
          <p:nvPr/>
        </p:nvSpPr>
        <p:spPr bwMode="auto">
          <a:xfrm>
            <a:off x="4538656" y="531494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725" name="TextBox 96"/>
          <p:cNvSpPr txBox="1">
            <a:spLocks noChangeArrowheads="1"/>
          </p:cNvSpPr>
          <p:nvPr/>
        </p:nvSpPr>
        <p:spPr bwMode="auto">
          <a:xfrm>
            <a:off x="5214942" y="528638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352913" y="300989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59" name="TextBox 96"/>
          <p:cNvSpPr txBox="1">
            <a:spLocks noChangeArrowheads="1"/>
          </p:cNvSpPr>
          <p:nvPr/>
        </p:nvSpPr>
        <p:spPr bwMode="auto">
          <a:xfrm>
            <a:off x="5910276" y="527686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63" name="TextBox 96"/>
          <p:cNvSpPr txBox="1">
            <a:spLocks noChangeArrowheads="1"/>
          </p:cNvSpPr>
          <p:nvPr/>
        </p:nvSpPr>
        <p:spPr bwMode="auto">
          <a:xfrm>
            <a:off x="6572264" y="528638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8682" grpId="0" animBg="1"/>
      <p:bldP spid="24592" grpId="0" animBg="1"/>
      <p:bldP spid="28692" grpId="0" animBg="1"/>
      <p:bldP spid="28696" grpId="0" animBg="1"/>
      <p:bldP spid="28701" grpId="0" animBg="1"/>
      <p:bldP spid="28702" grpId="0" animBg="1"/>
      <p:bldP spid="28706" grpId="0" animBg="1"/>
      <p:bldP spid="28707" grpId="0" animBg="1"/>
      <p:bldP spid="6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359546" y="100635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008834" y="100635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1677171" y="100635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1" name="TextBox 55"/>
          <p:cNvSpPr txBox="1">
            <a:spLocks noChangeArrowheads="1"/>
          </p:cNvSpPr>
          <p:nvPr/>
        </p:nvSpPr>
        <p:spPr bwMode="auto">
          <a:xfrm>
            <a:off x="2328046" y="1006353"/>
            <a:ext cx="6429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4582" name="TextBox 56"/>
          <p:cNvSpPr txBox="1">
            <a:spLocks noChangeArrowheads="1"/>
          </p:cNvSpPr>
          <p:nvPr/>
        </p:nvSpPr>
        <p:spPr bwMode="auto">
          <a:xfrm>
            <a:off x="2990034" y="100635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340496" y="183344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1637484" y="183344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1" name="TextBox 54"/>
          <p:cNvSpPr txBox="1">
            <a:spLocks noChangeArrowheads="1"/>
          </p:cNvSpPr>
          <p:nvPr/>
        </p:nvSpPr>
        <p:spPr bwMode="auto">
          <a:xfrm>
            <a:off x="2297884" y="183344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>
                <a:solidFill>
                  <a:srgbClr val="0000FF"/>
                </a:solidFill>
              </a:rPr>
              <a:t>д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682" name="TextBox 55"/>
          <p:cNvSpPr txBox="1">
            <a:spLocks noChangeArrowheads="1"/>
          </p:cNvSpPr>
          <p:nvPr/>
        </p:nvSpPr>
        <p:spPr bwMode="auto">
          <a:xfrm>
            <a:off x="2961459" y="183344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4587" name="TextBox 56"/>
          <p:cNvSpPr txBox="1">
            <a:spLocks noChangeArrowheads="1"/>
          </p:cNvSpPr>
          <p:nvPr/>
        </p:nvSpPr>
        <p:spPr bwMode="auto">
          <a:xfrm>
            <a:off x="3598046" y="183344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4" name="TextBox 71"/>
          <p:cNvSpPr txBox="1">
            <a:spLocks noChangeArrowheads="1"/>
          </p:cNvSpPr>
          <p:nvPr/>
        </p:nvSpPr>
        <p:spPr bwMode="auto">
          <a:xfrm>
            <a:off x="971511" y="185736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685" name="TextBox 78"/>
          <p:cNvSpPr txBox="1">
            <a:spLocks noChangeArrowheads="1"/>
          </p:cNvSpPr>
          <p:nvPr/>
        </p:nvSpPr>
        <p:spPr bwMode="auto">
          <a:xfrm>
            <a:off x="3010671" y="262719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686" name="TextBox 91"/>
          <p:cNvSpPr txBox="1">
            <a:spLocks noChangeArrowheads="1"/>
          </p:cNvSpPr>
          <p:nvPr/>
        </p:nvSpPr>
        <p:spPr bwMode="auto">
          <a:xfrm>
            <a:off x="337321" y="262719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8687" name="TextBox 96"/>
          <p:cNvSpPr txBox="1">
            <a:spLocks noChangeArrowheads="1"/>
          </p:cNvSpPr>
          <p:nvPr/>
        </p:nvSpPr>
        <p:spPr bwMode="auto">
          <a:xfrm>
            <a:off x="1712096" y="263036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1031059" y="263036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2374084" y="263036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я</a:t>
            </a:r>
            <a:endParaRPr lang="ru-RU" sz="4000" b="1" dirty="0"/>
          </a:p>
        </p:txBody>
      </p:sp>
      <p:sp>
        <p:nvSpPr>
          <p:cNvPr id="28690" name="TextBox 125"/>
          <p:cNvSpPr txBox="1">
            <a:spLocks noChangeArrowheads="1"/>
          </p:cNvSpPr>
          <p:nvPr/>
        </p:nvSpPr>
        <p:spPr bwMode="auto">
          <a:xfrm>
            <a:off x="3664721" y="262719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691" name="TextBox 6"/>
          <p:cNvSpPr txBox="1">
            <a:spLocks noChangeArrowheads="1"/>
          </p:cNvSpPr>
          <p:nvPr/>
        </p:nvSpPr>
        <p:spPr bwMode="auto">
          <a:xfrm>
            <a:off x="359546" y="340824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ф</a:t>
            </a:r>
            <a:endParaRPr lang="ru-RU" sz="4000" b="1" dirty="0"/>
          </a:p>
        </p:txBody>
      </p:sp>
      <p:sp>
        <p:nvSpPr>
          <p:cNvPr id="28692" name="TextBox 22"/>
          <p:cNvSpPr txBox="1">
            <a:spLocks noChangeArrowheads="1"/>
          </p:cNvSpPr>
          <p:nvPr/>
        </p:nvSpPr>
        <p:spPr bwMode="auto">
          <a:xfrm>
            <a:off x="1008834" y="340824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97" name="TextBox 54"/>
          <p:cNvSpPr txBox="1">
            <a:spLocks noChangeArrowheads="1"/>
          </p:cNvSpPr>
          <p:nvPr/>
        </p:nvSpPr>
        <p:spPr bwMode="auto">
          <a:xfrm>
            <a:off x="2285984" y="34290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4598" name="TextBox 55"/>
          <p:cNvSpPr txBox="1">
            <a:spLocks noChangeArrowheads="1"/>
          </p:cNvSpPr>
          <p:nvPr/>
        </p:nvSpPr>
        <p:spPr bwMode="auto">
          <a:xfrm>
            <a:off x="2913047" y="34290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695" name="TextBox 56"/>
          <p:cNvSpPr txBox="1">
            <a:spLocks noChangeArrowheads="1"/>
          </p:cNvSpPr>
          <p:nvPr/>
        </p:nvSpPr>
        <p:spPr bwMode="auto">
          <a:xfrm>
            <a:off x="3528997" y="34290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з</a:t>
            </a:r>
            <a:endParaRPr lang="ru-RU" sz="4000" b="1" dirty="0"/>
          </a:p>
        </p:txBody>
      </p:sp>
      <p:sp>
        <p:nvSpPr>
          <p:cNvPr id="28696" name="TextBox 99"/>
          <p:cNvSpPr txBox="1">
            <a:spLocks noChangeArrowheads="1"/>
          </p:cNvSpPr>
          <p:nvPr/>
        </p:nvSpPr>
        <p:spPr bwMode="auto">
          <a:xfrm>
            <a:off x="342084" y="415119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ф</a:t>
            </a:r>
            <a:endParaRPr lang="ru-RU" sz="4000" b="1" dirty="0"/>
          </a:p>
        </p:txBody>
      </p:sp>
      <p:sp>
        <p:nvSpPr>
          <p:cNvPr id="28697" name="TextBox 100"/>
          <p:cNvSpPr txBox="1">
            <a:spLocks noChangeArrowheads="1"/>
          </p:cNvSpPr>
          <p:nvPr/>
        </p:nvSpPr>
        <p:spPr bwMode="auto">
          <a:xfrm>
            <a:off x="1661296" y="4155953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28698" name="TextBox 32"/>
          <p:cNvSpPr txBox="1">
            <a:spLocks noChangeArrowheads="1"/>
          </p:cNvSpPr>
          <p:nvPr/>
        </p:nvSpPr>
        <p:spPr bwMode="auto">
          <a:xfrm>
            <a:off x="1013596" y="4149603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2978921" y="4157540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8700" name="TextBox 106"/>
          <p:cNvSpPr txBox="1">
            <a:spLocks noChangeArrowheads="1"/>
          </p:cNvSpPr>
          <p:nvPr/>
        </p:nvSpPr>
        <p:spPr bwMode="auto">
          <a:xfrm>
            <a:off x="2312171" y="4155953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1" name="TextBox 99"/>
          <p:cNvSpPr txBox="1">
            <a:spLocks noChangeArrowheads="1"/>
          </p:cNvSpPr>
          <p:nvPr/>
        </p:nvSpPr>
        <p:spPr bwMode="auto">
          <a:xfrm>
            <a:off x="342084" y="496081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ф</a:t>
            </a:r>
            <a:endParaRPr lang="ru-RU" sz="4000" b="1" dirty="0"/>
          </a:p>
        </p:txBody>
      </p:sp>
      <p:sp>
        <p:nvSpPr>
          <p:cNvPr id="28702" name="TextBox 100"/>
          <p:cNvSpPr txBox="1">
            <a:spLocks noChangeArrowheads="1"/>
          </p:cNvSpPr>
          <p:nvPr/>
        </p:nvSpPr>
        <p:spPr bwMode="auto">
          <a:xfrm>
            <a:off x="1620021" y="49608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972321" y="4957640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2937646" y="4960815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ш</a:t>
            </a:r>
            <a:endParaRPr lang="ru-RU" sz="4000" b="1" dirty="0"/>
          </a:p>
        </p:txBody>
      </p:sp>
      <p:sp>
        <p:nvSpPr>
          <p:cNvPr id="28705" name="TextBox 106"/>
          <p:cNvSpPr txBox="1">
            <a:spLocks noChangeArrowheads="1"/>
          </p:cNvSpPr>
          <p:nvPr/>
        </p:nvSpPr>
        <p:spPr bwMode="auto">
          <a:xfrm>
            <a:off x="2270896" y="496081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6" name="TextBox 78"/>
          <p:cNvSpPr txBox="1">
            <a:spLocks noChangeArrowheads="1"/>
          </p:cNvSpPr>
          <p:nvPr/>
        </p:nvSpPr>
        <p:spPr bwMode="auto">
          <a:xfrm>
            <a:off x="3077346" y="572599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8707" name="TextBox 91"/>
          <p:cNvSpPr txBox="1">
            <a:spLocks noChangeArrowheads="1"/>
          </p:cNvSpPr>
          <p:nvPr/>
        </p:nvSpPr>
        <p:spPr bwMode="auto">
          <a:xfrm>
            <a:off x="351609" y="572281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ф</a:t>
            </a:r>
            <a:endParaRPr lang="ru-RU" sz="4000" b="1" dirty="0"/>
          </a:p>
        </p:txBody>
      </p:sp>
      <p:sp>
        <p:nvSpPr>
          <p:cNvPr id="28708" name="TextBox 96"/>
          <p:cNvSpPr txBox="1">
            <a:spLocks noChangeArrowheads="1"/>
          </p:cNvSpPr>
          <p:nvPr/>
        </p:nvSpPr>
        <p:spPr bwMode="auto">
          <a:xfrm>
            <a:off x="1726384" y="572599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1031059" y="57228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10" name="TextBox 54"/>
          <p:cNvSpPr txBox="1">
            <a:spLocks noChangeArrowheads="1"/>
          </p:cNvSpPr>
          <p:nvPr/>
        </p:nvSpPr>
        <p:spPr bwMode="auto">
          <a:xfrm>
            <a:off x="2388371" y="572599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8711" name="Прямоугольник 2"/>
          <p:cNvSpPr>
            <a:spLocks noChangeArrowheads="1"/>
          </p:cNvSpPr>
          <p:nvPr/>
        </p:nvSpPr>
        <p:spPr bwMode="auto">
          <a:xfrm>
            <a:off x="8459788" y="1317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11</a:t>
            </a:r>
            <a:endParaRPr lang="ru-RU" sz="2800" b="1" dirty="0"/>
          </a:p>
        </p:txBody>
      </p:sp>
      <p:sp>
        <p:nvSpPr>
          <p:cNvPr id="28718" name="TextBox 78"/>
          <p:cNvSpPr txBox="1">
            <a:spLocks noChangeArrowheads="1"/>
          </p:cNvSpPr>
          <p:nvPr/>
        </p:nvSpPr>
        <p:spPr bwMode="auto">
          <a:xfrm>
            <a:off x="4195747" y="342899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19" name="TextBox 91"/>
          <p:cNvSpPr txBox="1">
            <a:spLocks noChangeArrowheads="1"/>
          </p:cNvSpPr>
          <p:nvPr/>
        </p:nvSpPr>
        <p:spPr bwMode="auto">
          <a:xfrm>
            <a:off x="4410846" y="5720489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22" name="TextBox 78"/>
          <p:cNvSpPr txBox="1">
            <a:spLocks noChangeArrowheads="1"/>
          </p:cNvSpPr>
          <p:nvPr/>
        </p:nvSpPr>
        <p:spPr bwMode="auto">
          <a:xfrm>
            <a:off x="4331471" y="262719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24" name="TextBox 96"/>
          <p:cNvSpPr txBox="1">
            <a:spLocks noChangeArrowheads="1"/>
          </p:cNvSpPr>
          <p:nvPr/>
        </p:nvSpPr>
        <p:spPr bwMode="auto">
          <a:xfrm>
            <a:off x="3744096" y="57228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4297361" y="100010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2" name="TextBox 54"/>
          <p:cNvSpPr txBox="1">
            <a:spLocks noChangeArrowheads="1"/>
          </p:cNvSpPr>
          <p:nvPr/>
        </p:nvSpPr>
        <p:spPr bwMode="auto">
          <a:xfrm>
            <a:off x="4957761" y="100010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53" name="TextBox 55"/>
          <p:cNvSpPr txBox="1">
            <a:spLocks noChangeArrowheads="1"/>
          </p:cNvSpPr>
          <p:nvPr/>
        </p:nvSpPr>
        <p:spPr bwMode="auto">
          <a:xfrm>
            <a:off x="5621336" y="100010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54" name="TextBox 56"/>
          <p:cNvSpPr txBox="1">
            <a:spLocks noChangeArrowheads="1"/>
          </p:cNvSpPr>
          <p:nvPr/>
        </p:nvSpPr>
        <p:spPr bwMode="auto">
          <a:xfrm>
            <a:off x="6257923" y="100010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55" name="TextBox 71"/>
          <p:cNvSpPr txBox="1">
            <a:spLocks noChangeArrowheads="1"/>
          </p:cNvSpPr>
          <p:nvPr/>
        </p:nvSpPr>
        <p:spPr bwMode="auto">
          <a:xfrm>
            <a:off x="3649661" y="100010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56" name="TextBox 7"/>
          <p:cNvSpPr txBox="1">
            <a:spLocks noChangeArrowheads="1"/>
          </p:cNvSpPr>
          <p:nvPr/>
        </p:nvSpPr>
        <p:spPr bwMode="auto">
          <a:xfrm>
            <a:off x="4940303" y="185736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57" name="TextBox 54"/>
          <p:cNvSpPr txBox="1">
            <a:spLocks noChangeArrowheads="1"/>
          </p:cNvSpPr>
          <p:nvPr/>
        </p:nvSpPr>
        <p:spPr bwMode="auto">
          <a:xfrm>
            <a:off x="5600703" y="185736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58" name="TextBox 55"/>
          <p:cNvSpPr txBox="1">
            <a:spLocks noChangeArrowheads="1"/>
          </p:cNvSpPr>
          <p:nvPr/>
        </p:nvSpPr>
        <p:spPr bwMode="auto">
          <a:xfrm>
            <a:off x="6264278" y="185736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0" name="TextBox 71"/>
          <p:cNvSpPr txBox="1">
            <a:spLocks noChangeArrowheads="1"/>
          </p:cNvSpPr>
          <p:nvPr/>
        </p:nvSpPr>
        <p:spPr bwMode="auto">
          <a:xfrm>
            <a:off x="4292603" y="185736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61" name="TextBox 7"/>
          <p:cNvSpPr txBox="1">
            <a:spLocks noChangeArrowheads="1"/>
          </p:cNvSpPr>
          <p:nvPr/>
        </p:nvSpPr>
        <p:spPr bwMode="auto">
          <a:xfrm>
            <a:off x="5526872" y="411945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я</a:t>
            </a:r>
            <a:endParaRPr lang="ru-RU" sz="4000" b="1" dirty="0"/>
          </a:p>
        </p:txBody>
      </p:sp>
      <p:sp>
        <p:nvSpPr>
          <p:cNvPr id="62" name="TextBox 54"/>
          <p:cNvSpPr txBox="1">
            <a:spLocks noChangeArrowheads="1"/>
          </p:cNvSpPr>
          <p:nvPr/>
        </p:nvSpPr>
        <p:spPr bwMode="auto">
          <a:xfrm>
            <a:off x="6900865" y="185736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63" name="TextBox 55"/>
          <p:cNvSpPr txBox="1">
            <a:spLocks noChangeArrowheads="1"/>
          </p:cNvSpPr>
          <p:nvPr/>
        </p:nvSpPr>
        <p:spPr bwMode="auto">
          <a:xfrm>
            <a:off x="7564440" y="185736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64" name="TextBox 56"/>
          <p:cNvSpPr txBox="1">
            <a:spLocks noChangeArrowheads="1"/>
          </p:cNvSpPr>
          <p:nvPr/>
        </p:nvSpPr>
        <p:spPr bwMode="auto">
          <a:xfrm>
            <a:off x="8121666" y="100010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65" name="TextBox 71"/>
          <p:cNvSpPr txBox="1">
            <a:spLocks noChangeArrowheads="1"/>
          </p:cNvSpPr>
          <p:nvPr/>
        </p:nvSpPr>
        <p:spPr bwMode="auto">
          <a:xfrm>
            <a:off x="4795034" y="344976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я</a:t>
            </a:r>
            <a:endParaRPr lang="ru-RU" sz="4000" b="1" dirty="0"/>
          </a:p>
        </p:txBody>
      </p:sp>
      <p:sp>
        <p:nvSpPr>
          <p:cNvPr id="66" name="TextBox 7"/>
          <p:cNvSpPr txBox="1">
            <a:spLocks noChangeArrowheads="1"/>
          </p:cNvSpPr>
          <p:nvPr/>
        </p:nvSpPr>
        <p:spPr bwMode="auto">
          <a:xfrm>
            <a:off x="4219568" y="414338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ц</a:t>
            </a:r>
            <a:endParaRPr lang="ru-RU" sz="4000" b="1" dirty="0"/>
          </a:p>
        </p:txBody>
      </p:sp>
      <p:sp>
        <p:nvSpPr>
          <p:cNvPr id="67" name="TextBox 54"/>
          <p:cNvSpPr txBox="1">
            <a:spLocks noChangeArrowheads="1"/>
          </p:cNvSpPr>
          <p:nvPr/>
        </p:nvSpPr>
        <p:spPr bwMode="auto">
          <a:xfrm>
            <a:off x="4879968" y="414338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8" name="TextBox 55"/>
          <p:cNvSpPr txBox="1">
            <a:spLocks noChangeArrowheads="1"/>
          </p:cNvSpPr>
          <p:nvPr/>
        </p:nvSpPr>
        <p:spPr bwMode="auto">
          <a:xfrm>
            <a:off x="6907220" y="100010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т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69" name="TextBox 56"/>
          <p:cNvSpPr txBox="1">
            <a:spLocks noChangeArrowheads="1"/>
          </p:cNvSpPr>
          <p:nvPr/>
        </p:nvSpPr>
        <p:spPr bwMode="auto">
          <a:xfrm>
            <a:off x="7543807" y="1000108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70" name="TextBox 71"/>
          <p:cNvSpPr txBox="1">
            <a:spLocks noChangeArrowheads="1"/>
          </p:cNvSpPr>
          <p:nvPr/>
        </p:nvSpPr>
        <p:spPr bwMode="auto">
          <a:xfrm>
            <a:off x="3571868" y="414338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74" name="TextBox 56"/>
          <p:cNvSpPr txBox="1">
            <a:spLocks noChangeArrowheads="1"/>
          </p:cNvSpPr>
          <p:nvPr/>
        </p:nvSpPr>
        <p:spPr bwMode="auto">
          <a:xfrm>
            <a:off x="5043477" y="571501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75" name="TextBox 71"/>
          <p:cNvSpPr txBox="1">
            <a:spLocks noChangeArrowheads="1"/>
          </p:cNvSpPr>
          <p:nvPr/>
        </p:nvSpPr>
        <p:spPr bwMode="auto">
          <a:xfrm>
            <a:off x="6384128" y="5691092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й</a:t>
            </a:r>
            <a:endParaRPr lang="ru-RU" sz="4000" b="1" dirty="0"/>
          </a:p>
        </p:txBody>
      </p:sp>
      <p:sp>
        <p:nvSpPr>
          <p:cNvPr id="79" name="TextBox 56"/>
          <p:cNvSpPr txBox="1">
            <a:spLocks noChangeArrowheads="1"/>
          </p:cNvSpPr>
          <p:nvPr/>
        </p:nvSpPr>
        <p:spPr bwMode="auto">
          <a:xfrm>
            <a:off x="5686419" y="5715016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ы</a:t>
            </a:r>
            <a:endParaRPr lang="ru-RU" sz="4000" b="1" dirty="0"/>
          </a:p>
        </p:txBody>
      </p:sp>
      <p:sp>
        <p:nvSpPr>
          <p:cNvPr id="80" name="TextBox 71"/>
          <p:cNvSpPr txBox="1">
            <a:spLocks noChangeArrowheads="1"/>
          </p:cNvSpPr>
          <p:nvPr/>
        </p:nvSpPr>
        <p:spPr bwMode="auto">
          <a:xfrm>
            <a:off x="1643042" y="342900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8792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4" grpId="0" animBg="1"/>
      <p:bldP spid="28681" grpId="0" animBg="1"/>
      <p:bldP spid="24587" grpId="0" animBg="1"/>
      <p:bldP spid="28687" grpId="0" animBg="1"/>
      <p:bldP spid="28692" grpId="0" animBg="1"/>
      <p:bldP spid="28698" grpId="0" animBg="1"/>
      <p:bldP spid="28700" grpId="0" animBg="1"/>
      <p:bldP spid="28705" grpId="0" animBg="1"/>
      <p:bldP spid="28708" grpId="0" animBg="1"/>
      <p:bldP spid="48" grpId="0" animBg="1"/>
      <p:bldP spid="28718" grpId="0" animBg="1"/>
      <p:bldP spid="28719" grpId="0" animBg="1"/>
      <p:bldP spid="28722" grpId="0" animBg="1"/>
      <p:bldP spid="51" grpId="0" animBg="1"/>
      <p:bldP spid="58" grpId="0" animBg="1"/>
      <p:bldP spid="67" grpId="0" animBg="1"/>
      <p:bldP spid="6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833425" y="708028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х</a:t>
            </a:r>
            <a:endParaRPr lang="ru-RU" sz="4000" b="1" dirty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482713" y="70802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580" name="TextBox 54"/>
          <p:cNvSpPr txBox="1">
            <a:spLocks noChangeArrowheads="1"/>
          </p:cNvSpPr>
          <p:nvPr/>
        </p:nvSpPr>
        <p:spPr bwMode="auto">
          <a:xfrm>
            <a:off x="2151050" y="70802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з</a:t>
            </a:r>
            <a:endParaRPr lang="ru-RU" sz="4000" b="1" dirty="0"/>
          </a:p>
        </p:txBody>
      </p:sp>
      <p:sp>
        <p:nvSpPr>
          <p:cNvPr id="24581" name="TextBox 55"/>
          <p:cNvSpPr txBox="1">
            <a:spLocks noChangeArrowheads="1"/>
          </p:cNvSpPr>
          <p:nvPr/>
        </p:nvSpPr>
        <p:spPr bwMode="auto">
          <a:xfrm>
            <a:off x="2801925" y="708028"/>
            <a:ext cx="6429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я</a:t>
            </a:r>
            <a:endParaRPr lang="ru-RU" sz="4000" b="1" dirty="0"/>
          </a:p>
        </p:txBody>
      </p:sp>
      <p:sp>
        <p:nvSpPr>
          <p:cNvPr id="24582" name="TextBox 56"/>
          <p:cNvSpPr txBox="1">
            <a:spLocks noChangeArrowheads="1"/>
          </p:cNvSpPr>
          <p:nvPr/>
        </p:nvSpPr>
        <p:spPr bwMode="auto">
          <a:xfrm>
            <a:off x="3463913" y="70802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814375" y="153511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э</a:t>
            </a:r>
            <a:endParaRPr lang="ru-RU" sz="4000" b="1" dirty="0"/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2111363" y="15351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1" name="TextBox 54"/>
          <p:cNvSpPr txBox="1">
            <a:spLocks noChangeArrowheads="1"/>
          </p:cNvSpPr>
          <p:nvPr/>
        </p:nvSpPr>
        <p:spPr bwMode="auto">
          <a:xfrm>
            <a:off x="2771763" y="15351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п</a:t>
            </a:r>
            <a:endParaRPr lang="ru-RU" sz="4000" b="1" dirty="0"/>
          </a:p>
        </p:txBody>
      </p:sp>
      <p:sp>
        <p:nvSpPr>
          <p:cNvPr id="28682" name="TextBox 55"/>
          <p:cNvSpPr txBox="1">
            <a:spLocks noChangeArrowheads="1"/>
          </p:cNvSpPr>
          <p:nvPr/>
        </p:nvSpPr>
        <p:spPr bwMode="auto">
          <a:xfrm>
            <a:off x="3435338" y="15351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4587" name="TextBox 56"/>
          <p:cNvSpPr txBox="1">
            <a:spLocks noChangeArrowheads="1"/>
          </p:cNvSpPr>
          <p:nvPr/>
        </p:nvSpPr>
        <p:spPr bwMode="auto">
          <a:xfrm>
            <a:off x="4071925" y="15351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ж</a:t>
            </a:r>
            <a:endParaRPr lang="ru-RU" sz="4000" b="1" dirty="0"/>
          </a:p>
        </p:txBody>
      </p:sp>
      <p:sp>
        <p:nvSpPr>
          <p:cNvPr id="28684" name="TextBox 71"/>
          <p:cNvSpPr txBox="1">
            <a:spLocks noChangeArrowheads="1"/>
          </p:cNvSpPr>
          <p:nvPr/>
        </p:nvSpPr>
        <p:spPr bwMode="auto">
          <a:xfrm>
            <a:off x="1463663" y="15351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685" name="TextBox 78"/>
          <p:cNvSpPr txBox="1">
            <a:spLocks noChangeArrowheads="1"/>
          </p:cNvSpPr>
          <p:nvPr/>
        </p:nvSpPr>
        <p:spPr bwMode="auto">
          <a:xfrm>
            <a:off x="3484550" y="232886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>
                <a:solidFill>
                  <a:srgbClr val="0000FF"/>
                </a:solidFill>
              </a:rPr>
              <a:t>н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686" name="TextBox 91"/>
          <p:cNvSpPr txBox="1">
            <a:spLocks noChangeArrowheads="1"/>
          </p:cNvSpPr>
          <p:nvPr/>
        </p:nvSpPr>
        <p:spPr bwMode="auto">
          <a:xfrm>
            <a:off x="811200" y="232886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87" name="TextBox 96"/>
          <p:cNvSpPr txBox="1">
            <a:spLocks noChangeArrowheads="1"/>
          </p:cNvSpPr>
          <p:nvPr/>
        </p:nvSpPr>
        <p:spPr bwMode="auto">
          <a:xfrm>
            <a:off x="2185975" y="233204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4592" name="TextBox 102"/>
          <p:cNvSpPr txBox="1">
            <a:spLocks noChangeArrowheads="1"/>
          </p:cNvSpPr>
          <p:nvPr/>
        </p:nvSpPr>
        <p:spPr bwMode="auto">
          <a:xfrm>
            <a:off x="1504938" y="233204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24593" name="TextBox 103"/>
          <p:cNvSpPr txBox="1">
            <a:spLocks noChangeArrowheads="1"/>
          </p:cNvSpPr>
          <p:nvPr/>
        </p:nvSpPr>
        <p:spPr bwMode="auto">
          <a:xfrm>
            <a:off x="2847963" y="233204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>
                <a:solidFill>
                  <a:srgbClr val="0000FF"/>
                </a:solidFill>
              </a:rPr>
              <a:t>н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690" name="TextBox 125"/>
          <p:cNvSpPr txBox="1">
            <a:spLocks noChangeArrowheads="1"/>
          </p:cNvSpPr>
          <p:nvPr/>
        </p:nvSpPr>
        <p:spPr bwMode="auto">
          <a:xfrm>
            <a:off x="4138600" y="232886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1" name="TextBox 6"/>
          <p:cNvSpPr txBox="1">
            <a:spLocks noChangeArrowheads="1"/>
          </p:cNvSpPr>
          <p:nvPr/>
        </p:nvSpPr>
        <p:spPr bwMode="auto">
          <a:xfrm>
            <a:off x="833425" y="310991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8692" name="TextBox 22"/>
          <p:cNvSpPr txBox="1">
            <a:spLocks noChangeArrowheads="1"/>
          </p:cNvSpPr>
          <p:nvPr/>
        </p:nvSpPr>
        <p:spPr bwMode="auto">
          <a:xfrm>
            <a:off x="1482713" y="31099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ы</a:t>
            </a:r>
            <a:endParaRPr lang="ru-RU" sz="4000" b="1" dirty="0"/>
          </a:p>
        </p:txBody>
      </p:sp>
      <p:sp>
        <p:nvSpPr>
          <p:cNvPr id="24597" name="TextBox 54"/>
          <p:cNvSpPr txBox="1">
            <a:spLocks noChangeArrowheads="1"/>
          </p:cNvSpPr>
          <p:nvPr/>
        </p:nvSpPr>
        <p:spPr bwMode="auto">
          <a:xfrm>
            <a:off x="2151050" y="31099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4598" name="TextBox 55"/>
          <p:cNvSpPr txBox="1">
            <a:spLocks noChangeArrowheads="1"/>
          </p:cNvSpPr>
          <p:nvPr/>
        </p:nvSpPr>
        <p:spPr bwMode="auto">
          <a:xfrm>
            <a:off x="2778113" y="31099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5" name="TextBox 56"/>
          <p:cNvSpPr txBox="1">
            <a:spLocks noChangeArrowheads="1"/>
          </p:cNvSpPr>
          <p:nvPr/>
        </p:nvSpPr>
        <p:spPr bwMode="auto">
          <a:xfrm>
            <a:off x="3394063" y="310991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ч</a:t>
            </a:r>
            <a:endParaRPr lang="ru-RU" sz="4000" b="1" dirty="0"/>
          </a:p>
        </p:txBody>
      </p:sp>
      <p:sp>
        <p:nvSpPr>
          <p:cNvPr id="28696" name="TextBox 99"/>
          <p:cNvSpPr txBox="1">
            <a:spLocks noChangeArrowheads="1"/>
          </p:cNvSpPr>
          <p:nvPr/>
        </p:nvSpPr>
        <p:spPr bwMode="auto">
          <a:xfrm>
            <a:off x="815963" y="3852865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28697" name="TextBox 100"/>
          <p:cNvSpPr txBox="1">
            <a:spLocks noChangeArrowheads="1"/>
          </p:cNvSpPr>
          <p:nvPr/>
        </p:nvSpPr>
        <p:spPr bwMode="auto">
          <a:xfrm>
            <a:off x="2135175" y="3857628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698" name="TextBox 32"/>
          <p:cNvSpPr txBox="1">
            <a:spLocks noChangeArrowheads="1"/>
          </p:cNvSpPr>
          <p:nvPr/>
        </p:nvSpPr>
        <p:spPr bwMode="auto">
          <a:xfrm>
            <a:off x="1487475" y="3851278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34" name="TextBox 105"/>
          <p:cNvSpPr txBox="1">
            <a:spLocks noChangeArrowheads="1"/>
          </p:cNvSpPr>
          <p:nvPr/>
        </p:nvSpPr>
        <p:spPr bwMode="auto">
          <a:xfrm>
            <a:off x="3452800" y="3859215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00" name="TextBox 106"/>
          <p:cNvSpPr txBox="1">
            <a:spLocks noChangeArrowheads="1"/>
          </p:cNvSpPr>
          <p:nvPr/>
        </p:nvSpPr>
        <p:spPr bwMode="auto">
          <a:xfrm>
            <a:off x="2786050" y="3857628"/>
            <a:ext cx="668338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28701" name="TextBox 99"/>
          <p:cNvSpPr txBox="1">
            <a:spLocks noChangeArrowheads="1"/>
          </p:cNvSpPr>
          <p:nvPr/>
        </p:nvSpPr>
        <p:spPr bwMode="auto">
          <a:xfrm>
            <a:off x="815963" y="466249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э</a:t>
            </a:r>
            <a:endParaRPr lang="ru-RU" sz="4000" b="1" dirty="0"/>
          </a:p>
        </p:txBody>
      </p:sp>
      <p:sp>
        <p:nvSpPr>
          <p:cNvPr id="28702" name="TextBox 100"/>
          <p:cNvSpPr txBox="1">
            <a:spLocks noChangeArrowheads="1"/>
          </p:cNvSpPr>
          <p:nvPr/>
        </p:nvSpPr>
        <p:spPr bwMode="auto">
          <a:xfrm>
            <a:off x="2093900" y="466249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к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1446200" y="4659315"/>
            <a:ext cx="666750" cy="730250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43" name="TextBox 105"/>
          <p:cNvSpPr txBox="1">
            <a:spLocks noChangeArrowheads="1"/>
          </p:cNvSpPr>
          <p:nvPr/>
        </p:nvSpPr>
        <p:spPr bwMode="auto">
          <a:xfrm>
            <a:off x="3411525" y="4662490"/>
            <a:ext cx="666750" cy="727075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8705" name="TextBox 106"/>
          <p:cNvSpPr txBox="1">
            <a:spLocks noChangeArrowheads="1"/>
          </p:cNvSpPr>
          <p:nvPr/>
        </p:nvSpPr>
        <p:spPr bwMode="auto">
          <a:xfrm>
            <a:off x="2744775" y="4662490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8706" name="TextBox 78"/>
          <p:cNvSpPr txBox="1">
            <a:spLocks noChangeArrowheads="1"/>
          </p:cNvSpPr>
          <p:nvPr/>
        </p:nvSpPr>
        <p:spPr bwMode="auto">
          <a:xfrm>
            <a:off x="3551225" y="542766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28707" name="TextBox 91"/>
          <p:cNvSpPr txBox="1">
            <a:spLocks noChangeArrowheads="1"/>
          </p:cNvSpPr>
          <p:nvPr/>
        </p:nvSpPr>
        <p:spPr bwMode="auto">
          <a:xfrm>
            <a:off x="825488" y="5424490"/>
            <a:ext cx="668337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э</a:t>
            </a:r>
            <a:endParaRPr lang="ru-RU" sz="4000" b="1" dirty="0"/>
          </a:p>
        </p:txBody>
      </p:sp>
      <p:sp>
        <p:nvSpPr>
          <p:cNvPr id="28708" name="TextBox 96"/>
          <p:cNvSpPr txBox="1">
            <a:spLocks noChangeArrowheads="1"/>
          </p:cNvSpPr>
          <p:nvPr/>
        </p:nvSpPr>
        <p:spPr bwMode="auto">
          <a:xfrm>
            <a:off x="2200263" y="542766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с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1504938" y="542449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к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710" name="TextBox 54"/>
          <p:cNvSpPr txBox="1">
            <a:spLocks noChangeArrowheads="1"/>
          </p:cNvSpPr>
          <p:nvPr/>
        </p:nvSpPr>
        <p:spPr bwMode="auto">
          <a:xfrm>
            <a:off x="2862250" y="5427665"/>
            <a:ext cx="668338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8711" name="Прямоугольник 2"/>
          <p:cNvSpPr>
            <a:spLocks noChangeArrowheads="1"/>
          </p:cNvSpPr>
          <p:nvPr/>
        </p:nvSpPr>
        <p:spPr bwMode="auto">
          <a:xfrm>
            <a:off x="8459788" y="131763"/>
            <a:ext cx="457200" cy="4572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/>
              <a:t>12</a:t>
            </a:r>
            <a:endParaRPr lang="ru-RU" sz="2800" b="1" dirty="0"/>
          </a:p>
        </p:txBody>
      </p:sp>
      <p:sp>
        <p:nvSpPr>
          <p:cNvPr id="28714" name="TextBox 78"/>
          <p:cNvSpPr txBox="1">
            <a:spLocks noChangeArrowheads="1"/>
          </p:cNvSpPr>
          <p:nvPr/>
        </p:nvSpPr>
        <p:spPr bwMode="auto">
          <a:xfrm>
            <a:off x="5517356" y="541669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28715" name="TextBox 78"/>
          <p:cNvSpPr txBox="1">
            <a:spLocks noChangeArrowheads="1"/>
          </p:cNvSpPr>
          <p:nvPr/>
        </p:nvSpPr>
        <p:spPr bwMode="auto">
          <a:xfrm>
            <a:off x="4850606" y="5416691"/>
            <a:ext cx="666750" cy="728662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8718" name="TextBox 78"/>
          <p:cNvSpPr txBox="1">
            <a:spLocks noChangeArrowheads="1"/>
          </p:cNvSpPr>
          <p:nvPr/>
        </p:nvSpPr>
        <p:spPr bwMode="auto">
          <a:xfrm>
            <a:off x="4060813" y="3109914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8721" name="TextBox 53"/>
          <p:cNvSpPr txBox="1">
            <a:spLocks noChangeArrowheads="1"/>
          </p:cNvSpPr>
          <p:nvPr/>
        </p:nvSpPr>
        <p:spPr bwMode="auto">
          <a:xfrm>
            <a:off x="6158359" y="5423909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я</a:t>
            </a:r>
            <a:endParaRPr lang="ru-RU" sz="4000" b="1" dirty="0"/>
          </a:p>
        </p:txBody>
      </p:sp>
      <p:sp>
        <p:nvSpPr>
          <p:cNvPr id="28722" name="TextBox 78"/>
          <p:cNvSpPr txBox="1">
            <a:spLocks noChangeArrowheads="1"/>
          </p:cNvSpPr>
          <p:nvPr/>
        </p:nvSpPr>
        <p:spPr bwMode="auto">
          <a:xfrm>
            <a:off x="4805350" y="232886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>
                <a:solidFill>
                  <a:srgbClr val="0000FF"/>
                </a:solidFill>
              </a:rPr>
              <a:t>д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28724" name="TextBox 96"/>
          <p:cNvSpPr txBox="1">
            <a:spLocks noChangeArrowheads="1"/>
          </p:cNvSpPr>
          <p:nvPr/>
        </p:nvSpPr>
        <p:spPr bwMode="auto">
          <a:xfrm>
            <a:off x="4217975" y="5424490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55" name="TextBox 71"/>
          <p:cNvSpPr txBox="1">
            <a:spLocks noChangeArrowheads="1"/>
          </p:cNvSpPr>
          <p:nvPr/>
        </p:nvSpPr>
        <p:spPr bwMode="auto">
          <a:xfrm>
            <a:off x="4123540" y="701783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59" name="TextBox 56"/>
          <p:cNvSpPr txBox="1">
            <a:spLocks noChangeArrowheads="1"/>
          </p:cNvSpPr>
          <p:nvPr/>
        </p:nvSpPr>
        <p:spPr bwMode="auto">
          <a:xfrm>
            <a:off x="6660364" y="384505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60" name="TextBox 71"/>
          <p:cNvSpPr txBox="1">
            <a:spLocks noChangeArrowheads="1"/>
          </p:cNvSpPr>
          <p:nvPr/>
        </p:nvSpPr>
        <p:spPr bwMode="auto">
          <a:xfrm>
            <a:off x="5445918" y="234485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ц</a:t>
            </a:r>
            <a:endParaRPr lang="ru-RU" sz="4000" b="1" dirty="0"/>
          </a:p>
        </p:txBody>
      </p:sp>
      <p:sp>
        <p:nvSpPr>
          <p:cNvPr id="61" name="TextBox 7"/>
          <p:cNvSpPr txBox="1">
            <a:spLocks noChangeArrowheads="1"/>
          </p:cNvSpPr>
          <p:nvPr/>
        </p:nvSpPr>
        <p:spPr bwMode="auto">
          <a:xfrm>
            <a:off x="6768296" y="234485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62" name="TextBox 54"/>
          <p:cNvSpPr txBox="1">
            <a:spLocks noChangeArrowheads="1"/>
          </p:cNvSpPr>
          <p:nvPr/>
        </p:nvSpPr>
        <p:spPr bwMode="auto">
          <a:xfrm>
            <a:off x="7396960" y="234485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ь</a:t>
            </a:r>
            <a:endParaRPr lang="ru-RU" sz="4000" b="1" dirty="0"/>
          </a:p>
        </p:txBody>
      </p:sp>
      <p:sp>
        <p:nvSpPr>
          <p:cNvPr id="63" name="TextBox 55"/>
          <p:cNvSpPr txBox="1">
            <a:spLocks noChangeArrowheads="1"/>
          </p:cNvSpPr>
          <p:nvPr/>
        </p:nvSpPr>
        <p:spPr bwMode="auto">
          <a:xfrm>
            <a:off x="6023777" y="384505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65" name="TextBox 71"/>
          <p:cNvSpPr txBox="1">
            <a:spLocks noChangeArrowheads="1"/>
          </p:cNvSpPr>
          <p:nvPr/>
        </p:nvSpPr>
        <p:spPr bwMode="auto">
          <a:xfrm>
            <a:off x="6088860" y="2344857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66" name="TextBox 7"/>
          <p:cNvSpPr txBox="1">
            <a:spLocks noChangeArrowheads="1"/>
          </p:cNvSpPr>
          <p:nvPr/>
        </p:nvSpPr>
        <p:spPr bwMode="auto">
          <a:xfrm>
            <a:off x="4693447" y="384505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ц</a:t>
            </a:r>
            <a:endParaRPr lang="ru-RU" sz="4000" b="1" dirty="0"/>
          </a:p>
        </p:txBody>
      </p:sp>
      <p:sp>
        <p:nvSpPr>
          <p:cNvPr id="67" name="TextBox 54"/>
          <p:cNvSpPr txBox="1">
            <a:spLocks noChangeArrowheads="1"/>
          </p:cNvSpPr>
          <p:nvPr/>
        </p:nvSpPr>
        <p:spPr bwMode="auto">
          <a:xfrm>
            <a:off x="5353847" y="384505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70" name="TextBox 71"/>
          <p:cNvSpPr txBox="1">
            <a:spLocks noChangeArrowheads="1"/>
          </p:cNvSpPr>
          <p:nvPr/>
        </p:nvSpPr>
        <p:spPr bwMode="auto">
          <a:xfrm>
            <a:off x="4045747" y="3845055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>
                <a:solidFill>
                  <a:srgbClr val="0000FF"/>
                </a:solidFill>
              </a:rPr>
              <a:t>д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71" name="TextBox 7"/>
          <p:cNvSpPr txBox="1">
            <a:spLocks noChangeArrowheads="1"/>
          </p:cNvSpPr>
          <p:nvPr/>
        </p:nvSpPr>
        <p:spPr bwMode="auto">
          <a:xfrm>
            <a:off x="4753754" y="4702311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72" name="TextBox 54"/>
          <p:cNvSpPr txBox="1">
            <a:spLocks noChangeArrowheads="1"/>
          </p:cNvSpPr>
          <p:nvPr/>
        </p:nvSpPr>
        <p:spPr bwMode="auto">
          <a:xfrm>
            <a:off x="5374480" y="4702311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75" name="TextBox 71"/>
          <p:cNvSpPr txBox="1">
            <a:spLocks noChangeArrowheads="1"/>
          </p:cNvSpPr>
          <p:nvPr/>
        </p:nvSpPr>
        <p:spPr bwMode="auto">
          <a:xfrm>
            <a:off x="4088596" y="4702311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76" name="TextBox 7"/>
          <p:cNvSpPr txBox="1">
            <a:spLocks noChangeArrowheads="1"/>
          </p:cNvSpPr>
          <p:nvPr/>
        </p:nvSpPr>
        <p:spPr bwMode="auto">
          <a:xfrm>
            <a:off x="6017422" y="4702311"/>
            <a:ext cx="666750" cy="728663"/>
          </a:xfrm>
          <a:prstGeom prst="rect">
            <a:avLst/>
          </a:prstGeom>
          <a:solidFill>
            <a:srgbClr val="FFFF66">
              <a:alpha val="94116"/>
            </a:srgbClr>
          </a:solidFill>
          <a:ln w="9525">
            <a:solidFill>
              <a:schemeClr val="tx1">
                <a:alpha val="76862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 err="1" smtClean="0"/>
              <a:t>р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8792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2" grpId="0" animBg="1"/>
      <p:bldP spid="24584" grpId="0" animBg="1"/>
      <p:bldP spid="28685" grpId="0" animBg="1"/>
      <p:bldP spid="28686" grpId="0" animBg="1"/>
      <p:bldP spid="24593" grpId="0" animBg="1"/>
      <p:bldP spid="28690" grpId="0" animBg="1"/>
      <p:bldP spid="24598" grpId="0" animBg="1"/>
      <p:bldP spid="28697" grpId="0" animBg="1"/>
      <p:bldP spid="28702" grpId="0" animBg="1"/>
      <p:bldP spid="24607" grpId="0" animBg="1"/>
      <p:bldP spid="28705" grpId="0" animBg="1"/>
      <p:bldP spid="28708" grpId="0" animBg="1"/>
      <p:bldP spid="48" grpId="0" animBg="1"/>
      <p:bldP spid="28722" grpId="0" animBg="1"/>
      <p:bldP spid="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357430"/>
            <a:ext cx="5929354" cy="1785950"/>
          </a:xfrm>
          <a:scene3d>
            <a:camera prst="isometricOffAxis1Right"/>
            <a:lightRig rig="threePt" dir="t"/>
          </a:scene3d>
        </p:spPr>
        <p:txBody>
          <a:bodyPr/>
          <a:lstStyle/>
          <a:p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 класс</a:t>
            </a:r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900113" y="4048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д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835150" y="4048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2771775" y="4048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3708400" y="4048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о</a:t>
            </a:r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4643438" y="4048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г</a:t>
            </a:r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5580063" y="4048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900113" y="12684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835150" y="12684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900113" y="21336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2771775" y="12684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708400" y="12684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4643438" y="12684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б</a:t>
            </a:r>
          </a:p>
        </p:txBody>
      </p:sp>
      <p:sp>
        <p:nvSpPr>
          <p:cNvPr id="7182" name="Rectangle 16"/>
          <p:cNvSpPr>
            <a:spLocks noChangeArrowheads="1"/>
          </p:cNvSpPr>
          <p:nvPr/>
        </p:nvSpPr>
        <p:spPr bwMode="auto">
          <a:xfrm>
            <a:off x="1835150" y="21336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з</a:t>
            </a:r>
          </a:p>
        </p:txBody>
      </p:sp>
      <p:sp>
        <p:nvSpPr>
          <p:cNvPr id="7183" name="Rectangle 17"/>
          <p:cNvSpPr>
            <a:spLocks noChangeArrowheads="1"/>
          </p:cNvSpPr>
          <p:nvPr/>
        </p:nvSpPr>
        <p:spPr bwMode="auto">
          <a:xfrm>
            <a:off x="2771775" y="21336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ы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900113" y="30686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7185" name="Rectangle 21"/>
          <p:cNvSpPr>
            <a:spLocks noChangeArrowheads="1"/>
          </p:cNvSpPr>
          <p:nvPr/>
        </p:nvSpPr>
        <p:spPr bwMode="auto">
          <a:xfrm>
            <a:off x="3708400" y="21336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7186" name="Rectangle 22"/>
          <p:cNvSpPr>
            <a:spLocks noChangeArrowheads="1"/>
          </p:cNvSpPr>
          <p:nvPr/>
        </p:nvSpPr>
        <p:spPr bwMode="auto">
          <a:xfrm>
            <a:off x="1835150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ю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900113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400" b="1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7188" name="Rectangle 25"/>
          <p:cNvSpPr>
            <a:spLocks noChangeArrowheads="1"/>
          </p:cNvSpPr>
          <p:nvPr/>
        </p:nvSpPr>
        <p:spPr bwMode="auto">
          <a:xfrm>
            <a:off x="3708400" y="30686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7189" name="Rectangle 26"/>
          <p:cNvSpPr>
            <a:spLocks noChangeArrowheads="1"/>
          </p:cNvSpPr>
          <p:nvPr/>
        </p:nvSpPr>
        <p:spPr bwMode="auto">
          <a:xfrm>
            <a:off x="2771775" y="30686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7190" name="Rectangle 27"/>
          <p:cNvSpPr>
            <a:spLocks noChangeArrowheads="1"/>
          </p:cNvSpPr>
          <p:nvPr/>
        </p:nvSpPr>
        <p:spPr bwMode="auto">
          <a:xfrm>
            <a:off x="1835150" y="30686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ю</a:t>
            </a:r>
          </a:p>
        </p:txBody>
      </p:sp>
      <p:sp>
        <p:nvSpPr>
          <p:cNvPr id="7191" name="Rectangle 28"/>
          <p:cNvSpPr>
            <a:spLocks noChangeArrowheads="1"/>
          </p:cNvSpPr>
          <p:nvPr/>
        </p:nvSpPr>
        <p:spPr bwMode="auto">
          <a:xfrm>
            <a:off x="2771775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7192" name="Rectangle 29"/>
          <p:cNvSpPr>
            <a:spLocks noChangeArrowheads="1"/>
          </p:cNvSpPr>
          <p:nvPr/>
        </p:nvSpPr>
        <p:spPr bwMode="auto">
          <a:xfrm>
            <a:off x="3708400" y="393382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7193" name="Rectangle 32"/>
          <p:cNvSpPr>
            <a:spLocks noChangeArrowheads="1"/>
          </p:cNvSpPr>
          <p:nvPr/>
        </p:nvSpPr>
        <p:spPr bwMode="auto">
          <a:xfrm>
            <a:off x="5580063" y="48688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7194" name="Rectangle 33"/>
          <p:cNvSpPr>
            <a:spLocks noChangeArrowheads="1"/>
          </p:cNvSpPr>
          <p:nvPr/>
        </p:nvSpPr>
        <p:spPr bwMode="auto">
          <a:xfrm>
            <a:off x="900113" y="57340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7195" name="Rectangle 34"/>
          <p:cNvSpPr>
            <a:spLocks noChangeArrowheads="1"/>
          </p:cNvSpPr>
          <p:nvPr/>
        </p:nvSpPr>
        <p:spPr bwMode="auto">
          <a:xfrm>
            <a:off x="4643438" y="48688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7196" name="Rectangle 35"/>
          <p:cNvSpPr>
            <a:spLocks noChangeArrowheads="1"/>
          </p:cNvSpPr>
          <p:nvPr/>
        </p:nvSpPr>
        <p:spPr bwMode="auto">
          <a:xfrm>
            <a:off x="3708400" y="48688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е</a:t>
            </a:r>
          </a:p>
        </p:txBody>
      </p:sp>
      <p:sp>
        <p:nvSpPr>
          <p:cNvPr id="7197" name="Rectangle 36"/>
          <p:cNvSpPr>
            <a:spLocks noChangeArrowheads="1"/>
          </p:cNvSpPr>
          <p:nvPr/>
        </p:nvSpPr>
        <p:spPr bwMode="auto">
          <a:xfrm>
            <a:off x="2771775" y="48688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1835150" y="48688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7199" name="Rectangle 38"/>
          <p:cNvSpPr>
            <a:spLocks noChangeArrowheads="1"/>
          </p:cNvSpPr>
          <p:nvPr/>
        </p:nvSpPr>
        <p:spPr bwMode="auto">
          <a:xfrm>
            <a:off x="900113" y="48688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щ</a:t>
            </a:r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5580063" y="57340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7201" name="Rectangle 40"/>
          <p:cNvSpPr>
            <a:spLocks noChangeArrowheads="1"/>
          </p:cNvSpPr>
          <p:nvPr/>
        </p:nvSpPr>
        <p:spPr bwMode="auto">
          <a:xfrm>
            <a:off x="4643438" y="57340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7202" name="Rectangle 41"/>
          <p:cNvSpPr>
            <a:spLocks noChangeArrowheads="1"/>
          </p:cNvSpPr>
          <p:nvPr/>
        </p:nvSpPr>
        <p:spPr bwMode="auto">
          <a:xfrm>
            <a:off x="3708400" y="57340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7203" name="Rectangle 42"/>
          <p:cNvSpPr>
            <a:spLocks noChangeArrowheads="1"/>
          </p:cNvSpPr>
          <p:nvPr/>
        </p:nvSpPr>
        <p:spPr bwMode="auto">
          <a:xfrm>
            <a:off x="2771775" y="57340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1835150" y="57340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7205" name="Rectangle 44"/>
          <p:cNvSpPr>
            <a:spLocks noChangeArrowheads="1"/>
          </p:cNvSpPr>
          <p:nvPr/>
        </p:nvSpPr>
        <p:spPr bwMode="auto">
          <a:xfrm>
            <a:off x="6516688" y="57340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щ</a:t>
            </a:r>
          </a:p>
        </p:txBody>
      </p:sp>
      <p:sp>
        <p:nvSpPr>
          <p:cNvPr id="7206" name="Rectangle 45"/>
          <p:cNvSpPr>
            <a:spLocks noChangeArrowheads="1"/>
          </p:cNvSpPr>
          <p:nvPr/>
        </p:nvSpPr>
        <p:spPr bwMode="auto">
          <a:xfrm>
            <a:off x="5580063" y="12684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е</a:t>
            </a:r>
          </a:p>
        </p:txBody>
      </p:sp>
      <p:sp>
        <p:nvSpPr>
          <p:cNvPr id="7207" name="Rectangle 46"/>
          <p:cNvSpPr>
            <a:spLocks noChangeArrowheads="1"/>
          </p:cNvSpPr>
          <p:nvPr/>
        </p:nvSpPr>
        <p:spPr bwMode="auto">
          <a:xfrm>
            <a:off x="6516688" y="126841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й</a:t>
            </a:r>
          </a:p>
        </p:txBody>
      </p:sp>
      <p:sp>
        <p:nvSpPr>
          <p:cNvPr id="7208" name="Rectangle 47"/>
          <p:cNvSpPr>
            <a:spLocks noChangeArrowheads="1"/>
          </p:cNvSpPr>
          <p:nvPr/>
        </p:nvSpPr>
        <p:spPr bwMode="auto">
          <a:xfrm>
            <a:off x="8459788" y="260350"/>
            <a:ext cx="433387" cy="4318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5" grpId="0" animBg="1"/>
      <p:bldP spid="11276" grpId="0" animBg="1"/>
      <p:bldP spid="11278" grpId="0" animBg="1"/>
      <p:bldP spid="11282" grpId="0" animBg="1"/>
      <p:bldP spid="11287" grpId="0" animBg="1"/>
      <p:bldP spid="11301" grpId="0" animBg="1"/>
      <p:bldP spid="11303" grpId="0" animBg="1"/>
      <p:bldP spid="113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323850" y="4762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400" b="1"/>
              <a:t>з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195513" y="4762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2700338" y="1268413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1260475" y="4762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8198" name="Rectangle 11"/>
          <p:cNvSpPr>
            <a:spLocks noChangeArrowheads="1"/>
          </p:cNvSpPr>
          <p:nvPr/>
        </p:nvSpPr>
        <p:spPr bwMode="auto">
          <a:xfrm>
            <a:off x="1908175" y="1268413"/>
            <a:ext cx="792163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1260475" y="20605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о</a:t>
            </a:r>
          </a:p>
        </p:txBody>
      </p:sp>
      <p:sp>
        <p:nvSpPr>
          <p:cNvPr id="8200" name="Rectangle 14"/>
          <p:cNvSpPr>
            <a:spLocks noChangeArrowheads="1"/>
          </p:cNvSpPr>
          <p:nvPr/>
        </p:nvSpPr>
        <p:spPr bwMode="auto">
          <a:xfrm>
            <a:off x="3132138" y="4762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ц</a:t>
            </a:r>
          </a:p>
        </p:txBody>
      </p:sp>
      <p:sp>
        <p:nvSpPr>
          <p:cNvPr id="8201" name="Rectangle 15"/>
          <p:cNvSpPr>
            <a:spLocks noChangeArrowheads="1"/>
          </p:cNvSpPr>
          <p:nvPr/>
        </p:nvSpPr>
        <p:spPr bwMode="auto">
          <a:xfrm>
            <a:off x="1116013" y="1268413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у</a:t>
            </a:r>
          </a:p>
        </p:txBody>
      </p:sp>
      <p:sp>
        <p:nvSpPr>
          <p:cNvPr id="8202" name="Rectangle 16"/>
          <p:cNvSpPr>
            <a:spLocks noChangeArrowheads="1"/>
          </p:cNvSpPr>
          <p:nvPr/>
        </p:nvSpPr>
        <p:spPr bwMode="auto">
          <a:xfrm>
            <a:off x="323850" y="20605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г</a:t>
            </a:r>
          </a:p>
        </p:txBody>
      </p:sp>
      <p:sp>
        <p:nvSpPr>
          <p:cNvPr id="8203" name="Rectangle 19"/>
          <p:cNvSpPr>
            <a:spLocks noChangeArrowheads="1"/>
          </p:cNvSpPr>
          <p:nvPr/>
        </p:nvSpPr>
        <p:spPr bwMode="auto">
          <a:xfrm>
            <a:off x="323850" y="1268413"/>
            <a:ext cx="792163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м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4284663" y="1268413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9900"/>
                </a:solidFill>
              </a:rPr>
              <a:t>ф</a:t>
            </a:r>
          </a:p>
        </p:txBody>
      </p:sp>
      <p:sp>
        <p:nvSpPr>
          <p:cNvPr id="8205" name="Rectangle 21"/>
          <p:cNvSpPr>
            <a:spLocks noChangeArrowheads="1"/>
          </p:cNvSpPr>
          <p:nvPr/>
        </p:nvSpPr>
        <p:spPr bwMode="auto">
          <a:xfrm>
            <a:off x="4068763" y="20605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д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3492500" y="1268413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т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132138" y="20605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323850" y="46529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8209" name="Rectangle 28"/>
          <p:cNvSpPr>
            <a:spLocks noChangeArrowheads="1"/>
          </p:cNvSpPr>
          <p:nvPr/>
        </p:nvSpPr>
        <p:spPr bwMode="auto">
          <a:xfrm>
            <a:off x="4068763" y="46529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8210" name="Rectangle 29"/>
          <p:cNvSpPr>
            <a:spLocks noChangeArrowheads="1"/>
          </p:cNvSpPr>
          <p:nvPr/>
        </p:nvSpPr>
        <p:spPr bwMode="auto">
          <a:xfrm>
            <a:off x="2195513" y="20605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5003800" y="46529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8212" name="Rectangle 35"/>
          <p:cNvSpPr>
            <a:spLocks noChangeArrowheads="1"/>
          </p:cNvSpPr>
          <p:nvPr/>
        </p:nvSpPr>
        <p:spPr bwMode="auto">
          <a:xfrm>
            <a:off x="3132138" y="46529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2195513" y="55165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б</a:t>
            </a:r>
          </a:p>
        </p:txBody>
      </p:sp>
      <p:sp>
        <p:nvSpPr>
          <p:cNvPr id="8214" name="Rectangle 38"/>
          <p:cNvSpPr>
            <a:spLocks noChangeArrowheads="1"/>
          </p:cNvSpPr>
          <p:nvPr/>
        </p:nvSpPr>
        <p:spPr bwMode="auto">
          <a:xfrm>
            <a:off x="2195513" y="46529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о</a:t>
            </a:r>
          </a:p>
        </p:txBody>
      </p:sp>
      <p:sp>
        <p:nvSpPr>
          <p:cNvPr id="8215" name="Rectangle 39"/>
          <p:cNvSpPr>
            <a:spLocks noChangeArrowheads="1"/>
          </p:cNvSpPr>
          <p:nvPr/>
        </p:nvSpPr>
        <p:spPr bwMode="auto">
          <a:xfrm>
            <a:off x="1260475" y="55165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у</a:t>
            </a:r>
          </a:p>
        </p:txBody>
      </p:sp>
      <p:sp>
        <p:nvSpPr>
          <p:cNvPr id="8216" name="Rectangle 40"/>
          <p:cNvSpPr>
            <a:spLocks noChangeArrowheads="1"/>
          </p:cNvSpPr>
          <p:nvPr/>
        </p:nvSpPr>
        <p:spPr bwMode="auto">
          <a:xfrm>
            <a:off x="1260475" y="46529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8217" name="Rectangle 41"/>
          <p:cNvSpPr>
            <a:spLocks noChangeArrowheads="1"/>
          </p:cNvSpPr>
          <p:nvPr/>
        </p:nvSpPr>
        <p:spPr bwMode="auto">
          <a:xfrm>
            <a:off x="323850" y="55165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8218" name="Rectangle 42"/>
          <p:cNvSpPr>
            <a:spLocks noChangeArrowheads="1"/>
          </p:cNvSpPr>
          <p:nvPr/>
        </p:nvSpPr>
        <p:spPr bwMode="auto">
          <a:xfrm>
            <a:off x="5940425" y="46529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3132138" y="55165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0000FF"/>
                </a:solidFill>
              </a:rPr>
              <a:t>б</a:t>
            </a:r>
          </a:p>
        </p:txBody>
      </p:sp>
      <p:sp>
        <p:nvSpPr>
          <p:cNvPr id="8220" name="Rectangle 44"/>
          <p:cNvSpPr>
            <a:spLocks noChangeArrowheads="1"/>
          </p:cNvSpPr>
          <p:nvPr/>
        </p:nvSpPr>
        <p:spPr bwMode="auto">
          <a:xfrm>
            <a:off x="4068763" y="55165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о</a:t>
            </a:r>
          </a:p>
        </p:txBody>
      </p:sp>
      <p:sp>
        <p:nvSpPr>
          <p:cNvPr id="8221" name="Rectangle 45"/>
          <p:cNvSpPr>
            <a:spLocks noChangeArrowheads="1"/>
          </p:cNvSpPr>
          <p:nvPr/>
        </p:nvSpPr>
        <p:spPr bwMode="auto">
          <a:xfrm>
            <a:off x="5003800" y="55165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8222" name="Rectangle 48"/>
          <p:cNvSpPr>
            <a:spLocks noChangeArrowheads="1"/>
          </p:cNvSpPr>
          <p:nvPr/>
        </p:nvSpPr>
        <p:spPr bwMode="auto">
          <a:xfrm>
            <a:off x="7380288" y="1268413"/>
            <a:ext cx="72072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м</a:t>
            </a:r>
          </a:p>
        </p:txBody>
      </p:sp>
      <p:sp>
        <p:nvSpPr>
          <p:cNvPr id="8223" name="Rectangle 49"/>
          <p:cNvSpPr>
            <a:spLocks noChangeArrowheads="1"/>
          </p:cNvSpPr>
          <p:nvPr/>
        </p:nvSpPr>
        <p:spPr bwMode="auto">
          <a:xfrm>
            <a:off x="6659563" y="1268413"/>
            <a:ext cx="72072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8224" name="Rectangle 50"/>
          <p:cNvSpPr>
            <a:spLocks noChangeArrowheads="1"/>
          </p:cNvSpPr>
          <p:nvPr/>
        </p:nvSpPr>
        <p:spPr bwMode="auto">
          <a:xfrm>
            <a:off x="5867400" y="1268413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8225" name="Rectangle 51"/>
          <p:cNvSpPr>
            <a:spLocks noChangeArrowheads="1"/>
          </p:cNvSpPr>
          <p:nvPr/>
        </p:nvSpPr>
        <p:spPr bwMode="auto">
          <a:xfrm>
            <a:off x="5076825" y="1268413"/>
            <a:ext cx="792163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и</a:t>
            </a:r>
          </a:p>
        </p:txBody>
      </p:sp>
      <p:sp>
        <p:nvSpPr>
          <p:cNvPr id="8226" name="Rectangle 52"/>
          <p:cNvSpPr>
            <a:spLocks noChangeArrowheads="1"/>
          </p:cNvSpPr>
          <p:nvPr/>
        </p:nvSpPr>
        <p:spPr bwMode="auto">
          <a:xfrm>
            <a:off x="2700338" y="2924175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8227" name="Rectangle 53"/>
          <p:cNvSpPr>
            <a:spLocks noChangeArrowheads="1"/>
          </p:cNvSpPr>
          <p:nvPr/>
        </p:nvSpPr>
        <p:spPr bwMode="auto">
          <a:xfrm>
            <a:off x="1908175" y="2924175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1116013" y="2924175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8229" name="Rectangle 55"/>
          <p:cNvSpPr>
            <a:spLocks noChangeArrowheads="1"/>
          </p:cNvSpPr>
          <p:nvPr/>
        </p:nvSpPr>
        <p:spPr bwMode="auto">
          <a:xfrm>
            <a:off x="323850" y="2924175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12344" name="Rectangle 56"/>
          <p:cNvSpPr>
            <a:spLocks noChangeArrowheads="1"/>
          </p:cNvSpPr>
          <p:nvPr/>
        </p:nvSpPr>
        <p:spPr bwMode="auto">
          <a:xfrm>
            <a:off x="4284663" y="2924175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8231" name="Rectangle 57"/>
          <p:cNvSpPr>
            <a:spLocks noChangeArrowheads="1"/>
          </p:cNvSpPr>
          <p:nvPr/>
        </p:nvSpPr>
        <p:spPr bwMode="auto">
          <a:xfrm>
            <a:off x="3492500" y="2924175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8232" name="Rectangle 58"/>
          <p:cNvSpPr>
            <a:spLocks noChangeArrowheads="1"/>
          </p:cNvSpPr>
          <p:nvPr/>
        </p:nvSpPr>
        <p:spPr bwMode="auto">
          <a:xfrm>
            <a:off x="7380288" y="2924175"/>
            <a:ext cx="72072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8233" name="Rectangle 59"/>
          <p:cNvSpPr>
            <a:spLocks noChangeArrowheads="1"/>
          </p:cNvSpPr>
          <p:nvPr/>
        </p:nvSpPr>
        <p:spPr bwMode="auto">
          <a:xfrm>
            <a:off x="6659563" y="2924175"/>
            <a:ext cx="72072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8234" name="Rectangle 60"/>
          <p:cNvSpPr>
            <a:spLocks noChangeArrowheads="1"/>
          </p:cNvSpPr>
          <p:nvPr/>
        </p:nvSpPr>
        <p:spPr bwMode="auto">
          <a:xfrm>
            <a:off x="5867400" y="2924175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е</a:t>
            </a:r>
          </a:p>
        </p:txBody>
      </p:sp>
      <p:sp>
        <p:nvSpPr>
          <p:cNvPr id="8235" name="Rectangle 61"/>
          <p:cNvSpPr>
            <a:spLocks noChangeArrowheads="1"/>
          </p:cNvSpPr>
          <p:nvPr/>
        </p:nvSpPr>
        <p:spPr bwMode="auto">
          <a:xfrm>
            <a:off x="5076825" y="2924175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12350" name="Rectangle 62"/>
          <p:cNvSpPr>
            <a:spLocks noChangeArrowheads="1"/>
          </p:cNvSpPr>
          <p:nvPr/>
        </p:nvSpPr>
        <p:spPr bwMode="auto">
          <a:xfrm>
            <a:off x="8101013" y="2924175"/>
            <a:ext cx="72072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2351" name="Rectangle 63"/>
          <p:cNvSpPr>
            <a:spLocks noChangeArrowheads="1"/>
          </p:cNvSpPr>
          <p:nvPr/>
        </p:nvSpPr>
        <p:spPr bwMode="auto">
          <a:xfrm>
            <a:off x="2700338" y="3789363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8238" name="Rectangle 64"/>
          <p:cNvSpPr>
            <a:spLocks noChangeArrowheads="1"/>
          </p:cNvSpPr>
          <p:nvPr/>
        </p:nvSpPr>
        <p:spPr bwMode="auto">
          <a:xfrm>
            <a:off x="1908175" y="3789363"/>
            <a:ext cx="792163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12353" name="Rectangle 65"/>
          <p:cNvSpPr>
            <a:spLocks noChangeArrowheads="1"/>
          </p:cNvSpPr>
          <p:nvPr/>
        </p:nvSpPr>
        <p:spPr bwMode="auto">
          <a:xfrm>
            <a:off x="1116013" y="3789363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8240" name="Rectangle 66"/>
          <p:cNvSpPr>
            <a:spLocks noChangeArrowheads="1"/>
          </p:cNvSpPr>
          <p:nvPr/>
        </p:nvSpPr>
        <p:spPr bwMode="auto">
          <a:xfrm>
            <a:off x="323850" y="3789363"/>
            <a:ext cx="792163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п</a:t>
            </a:r>
          </a:p>
        </p:txBody>
      </p:sp>
      <p:sp>
        <p:nvSpPr>
          <p:cNvPr id="8241" name="Rectangle 67"/>
          <p:cNvSpPr>
            <a:spLocks noChangeArrowheads="1"/>
          </p:cNvSpPr>
          <p:nvPr/>
        </p:nvSpPr>
        <p:spPr bwMode="auto">
          <a:xfrm>
            <a:off x="4284663" y="3789363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е</a:t>
            </a:r>
          </a:p>
        </p:txBody>
      </p:sp>
      <p:sp>
        <p:nvSpPr>
          <p:cNvPr id="8242" name="Rectangle 68"/>
          <p:cNvSpPr>
            <a:spLocks noChangeArrowheads="1"/>
          </p:cNvSpPr>
          <p:nvPr/>
        </p:nvSpPr>
        <p:spPr bwMode="auto">
          <a:xfrm>
            <a:off x="3492500" y="3789363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д</a:t>
            </a:r>
          </a:p>
        </p:txBody>
      </p:sp>
      <p:sp>
        <p:nvSpPr>
          <p:cNvPr id="12357" name="Rectangle 69"/>
          <p:cNvSpPr>
            <a:spLocks noChangeArrowheads="1"/>
          </p:cNvSpPr>
          <p:nvPr/>
        </p:nvSpPr>
        <p:spPr bwMode="auto">
          <a:xfrm>
            <a:off x="7380288" y="3789363"/>
            <a:ext cx="72072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8244" name="Rectangle 70"/>
          <p:cNvSpPr>
            <a:spLocks noChangeArrowheads="1"/>
          </p:cNvSpPr>
          <p:nvPr/>
        </p:nvSpPr>
        <p:spPr bwMode="auto">
          <a:xfrm>
            <a:off x="6659563" y="3789363"/>
            <a:ext cx="72072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8245" name="Rectangle 71"/>
          <p:cNvSpPr>
            <a:spLocks noChangeArrowheads="1"/>
          </p:cNvSpPr>
          <p:nvPr/>
        </p:nvSpPr>
        <p:spPr bwMode="auto">
          <a:xfrm>
            <a:off x="5867400" y="3789363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8246" name="Rectangle 72"/>
          <p:cNvSpPr>
            <a:spLocks noChangeArrowheads="1"/>
          </p:cNvSpPr>
          <p:nvPr/>
        </p:nvSpPr>
        <p:spPr bwMode="auto">
          <a:xfrm>
            <a:off x="5076825" y="3789363"/>
            <a:ext cx="792163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8247" name="Rectangle 73"/>
          <p:cNvSpPr>
            <a:spLocks noChangeArrowheads="1"/>
          </p:cNvSpPr>
          <p:nvPr/>
        </p:nvSpPr>
        <p:spPr bwMode="auto">
          <a:xfrm>
            <a:off x="8101013" y="3789363"/>
            <a:ext cx="72072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8248" name="Rectangle 74"/>
          <p:cNvSpPr>
            <a:spLocks noChangeArrowheads="1"/>
          </p:cNvSpPr>
          <p:nvPr/>
        </p:nvSpPr>
        <p:spPr bwMode="auto">
          <a:xfrm>
            <a:off x="5940425" y="55165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8249" name="Rectangle 75"/>
          <p:cNvSpPr>
            <a:spLocks noChangeArrowheads="1"/>
          </p:cNvSpPr>
          <p:nvPr/>
        </p:nvSpPr>
        <p:spPr bwMode="auto">
          <a:xfrm>
            <a:off x="8459788" y="260350"/>
            <a:ext cx="433387" cy="4318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308" grpId="0" animBg="1"/>
      <p:bldP spid="12312" grpId="0" animBg="1"/>
      <p:bldP spid="12313" grpId="0" animBg="1"/>
      <p:bldP spid="12315" grpId="0" animBg="1"/>
      <p:bldP spid="12320" grpId="0" animBg="1"/>
      <p:bldP spid="12324" grpId="0" animBg="1"/>
      <p:bldP spid="12331" grpId="0" animBg="1"/>
      <p:bldP spid="12342" grpId="0" animBg="1"/>
      <p:bldP spid="12344" grpId="0" animBg="1"/>
      <p:bldP spid="12350" grpId="0" animBg="1"/>
      <p:bldP spid="12351" grpId="0" animBg="1"/>
      <p:bldP spid="12353" grpId="0" animBg="1"/>
      <p:bldP spid="123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611188" y="5492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400" b="1"/>
              <a:t>т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482850" y="5492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986088" y="1270000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547813" y="5492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2193925" y="1270000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547813" y="19891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3419475" y="5492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401763" y="1270000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611188" y="19891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9227" name="Rectangle 13"/>
          <p:cNvSpPr>
            <a:spLocks noChangeArrowheads="1"/>
          </p:cNvSpPr>
          <p:nvPr/>
        </p:nvSpPr>
        <p:spPr bwMode="auto">
          <a:xfrm>
            <a:off x="609600" y="1270000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9228" name="Rectangle 14"/>
          <p:cNvSpPr>
            <a:spLocks noChangeArrowheads="1"/>
          </p:cNvSpPr>
          <p:nvPr/>
        </p:nvSpPr>
        <p:spPr bwMode="auto">
          <a:xfrm>
            <a:off x="4570413" y="1270000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д</a:t>
            </a:r>
          </a:p>
        </p:txBody>
      </p:sp>
      <p:sp>
        <p:nvSpPr>
          <p:cNvPr id="9229" name="Rectangle 15"/>
          <p:cNvSpPr>
            <a:spLocks noChangeArrowheads="1"/>
          </p:cNvSpPr>
          <p:nvPr/>
        </p:nvSpPr>
        <p:spPr bwMode="auto">
          <a:xfrm>
            <a:off x="4356100" y="19891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9230" name="Rectangle 16"/>
          <p:cNvSpPr>
            <a:spLocks noChangeArrowheads="1"/>
          </p:cNvSpPr>
          <p:nvPr/>
        </p:nvSpPr>
        <p:spPr bwMode="auto">
          <a:xfrm>
            <a:off x="3778250" y="1270000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9231" name="Rectangle 17"/>
          <p:cNvSpPr>
            <a:spLocks noChangeArrowheads="1"/>
          </p:cNvSpPr>
          <p:nvPr/>
        </p:nvSpPr>
        <p:spPr bwMode="auto">
          <a:xfrm>
            <a:off x="3419475" y="19891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у</a:t>
            </a:r>
          </a:p>
        </p:txBody>
      </p:sp>
      <p:sp>
        <p:nvSpPr>
          <p:cNvPr id="9232" name="Rectangle 20"/>
          <p:cNvSpPr>
            <a:spLocks noChangeArrowheads="1"/>
          </p:cNvSpPr>
          <p:nvPr/>
        </p:nvSpPr>
        <p:spPr bwMode="auto">
          <a:xfrm>
            <a:off x="2482850" y="19891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п</a:t>
            </a:r>
          </a:p>
        </p:txBody>
      </p:sp>
      <p:sp>
        <p:nvSpPr>
          <p:cNvPr id="9233" name="Rectangle 23"/>
          <p:cNvSpPr>
            <a:spLocks noChangeArrowheads="1"/>
          </p:cNvSpPr>
          <p:nvPr/>
        </p:nvSpPr>
        <p:spPr bwMode="auto">
          <a:xfrm>
            <a:off x="2481263" y="515778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9234" name="Rectangle 25"/>
          <p:cNvSpPr>
            <a:spLocks noChangeArrowheads="1"/>
          </p:cNvSpPr>
          <p:nvPr/>
        </p:nvSpPr>
        <p:spPr bwMode="auto">
          <a:xfrm>
            <a:off x="1546225" y="515778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е</a:t>
            </a:r>
          </a:p>
        </p:txBody>
      </p:sp>
      <p:sp>
        <p:nvSpPr>
          <p:cNvPr id="9235" name="Rectangle 27"/>
          <p:cNvSpPr>
            <a:spLocks noChangeArrowheads="1"/>
          </p:cNvSpPr>
          <p:nvPr/>
        </p:nvSpPr>
        <p:spPr bwMode="auto">
          <a:xfrm>
            <a:off x="609600" y="515778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в</a:t>
            </a: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3417888" y="515778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9237" name="Rectangle 30"/>
          <p:cNvSpPr>
            <a:spLocks noChangeArrowheads="1"/>
          </p:cNvSpPr>
          <p:nvPr/>
        </p:nvSpPr>
        <p:spPr bwMode="auto">
          <a:xfrm>
            <a:off x="4354513" y="515778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9238" name="Rectangle 34"/>
          <p:cNvSpPr>
            <a:spLocks noChangeArrowheads="1"/>
          </p:cNvSpPr>
          <p:nvPr/>
        </p:nvSpPr>
        <p:spPr bwMode="auto">
          <a:xfrm>
            <a:off x="6153150" y="1270000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ш</a:t>
            </a:r>
          </a:p>
        </p:txBody>
      </p:sp>
      <p:sp>
        <p:nvSpPr>
          <p:cNvPr id="9239" name="Rectangle 35"/>
          <p:cNvSpPr>
            <a:spLocks noChangeArrowheads="1"/>
          </p:cNvSpPr>
          <p:nvPr/>
        </p:nvSpPr>
        <p:spPr bwMode="auto">
          <a:xfrm>
            <a:off x="5362575" y="1270000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9240" name="Rectangle 59"/>
          <p:cNvSpPr>
            <a:spLocks noChangeArrowheads="1"/>
          </p:cNvSpPr>
          <p:nvPr/>
        </p:nvSpPr>
        <p:spPr bwMode="auto">
          <a:xfrm>
            <a:off x="4354513" y="5492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9241" name="Rectangle 60"/>
          <p:cNvSpPr>
            <a:spLocks noChangeArrowheads="1"/>
          </p:cNvSpPr>
          <p:nvPr/>
        </p:nvSpPr>
        <p:spPr bwMode="auto">
          <a:xfrm>
            <a:off x="5291138" y="5492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д</a:t>
            </a:r>
          </a:p>
        </p:txBody>
      </p:sp>
      <p:sp>
        <p:nvSpPr>
          <p:cNvPr id="9242" name="Rectangle 61"/>
          <p:cNvSpPr>
            <a:spLocks noChangeArrowheads="1"/>
          </p:cNvSpPr>
          <p:nvPr/>
        </p:nvSpPr>
        <p:spPr bwMode="auto">
          <a:xfrm>
            <a:off x="6227763" y="5492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9243" name="Rectangle 62"/>
          <p:cNvSpPr>
            <a:spLocks noChangeArrowheads="1"/>
          </p:cNvSpPr>
          <p:nvPr/>
        </p:nvSpPr>
        <p:spPr bwMode="auto">
          <a:xfrm>
            <a:off x="8459788" y="260350"/>
            <a:ext cx="433387" cy="4318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/>
              <a:t>3</a:t>
            </a:r>
          </a:p>
        </p:txBody>
      </p:sp>
      <p:sp>
        <p:nvSpPr>
          <p:cNvPr id="9244" name="Rectangle 63"/>
          <p:cNvSpPr>
            <a:spLocks noChangeArrowheads="1"/>
          </p:cNvSpPr>
          <p:nvPr/>
        </p:nvSpPr>
        <p:spPr bwMode="auto">
          <a:xfrm>
            <a:off x="5291138" y="19891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9245" name="Rectangle 64"/>
          <p:cNvSpPr>
            <a:spLocks noChangeArrowheads="1"/>
          </p:cNvSpPr>
          <p:nvPr/>
        </p:nvSpPr>
        <p:spPr bwMode="auto">
          <a:xfrm>
            <a:off x="6227763" y="19891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9246" name="Rectangle 65"/>
          <p:cNvSpPr>
            <a:spLocks noChangeArrowheads="1"/>
          </p:cNvSpPr>
          <p:nvPr/>
        </p:nvSpPr>
        <p:spPr bwMode="auto">
          <a:xfrm>
            <a:off x="611188" y="27813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9247" name="Rectangle 66"/>
          <p:cNvSpPr>
            <a:spLocks noChangeArrowheads="1"/>
          </p:cNvSpPr>
          <p:nvPr/>
        </p:nvSpPr>
        <p:spPr bwMode="auto">
          <a:xfrm>
            <a:off x="4356100" y="27813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ф</a:t>
            </a:r>
          </a:p>
        </p:txBody>
      </p:sp>
      <p:sp>
        <p:nvSpPr>
          <p:cNvPr id="9248" name="Rectangle 67"/>
          <p:cNvSpPr>
            <a:spLocks noChangeArrowheads="1"/>
          </p:cNvSpPr>
          <p:nvPr/>
        </p:nvSpPr>
        <p:spPr bwMode="auto">
          <a:xfrm>
            <a:off x="5291138" y="27813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о</a:t>
            </a:r>
          </a:p>
        </p:txBody>
      </p:sp>
      <p:sp>
        <p:nvSpPr>
          <p:cNvPr id="16452" name="Rectangle 68"/>
          <p:cNvSpPr>
            <a:spLocks noChangeArrowheads="1"/>
          </p:cNvSpPr>
          <p:nvPr/>
        </p:nvSpPr>
        <p:spPr bwMode="auto">
          <a:xfrm>
            <a:off x="3419475" y="27813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9250" name="Rectangle 69"/>
          <p:cNvSpPr>
            <a:spLocks noChangeArrowheads="1"/>
          </p:cNvSpPr>
          <p:nvPr/>
        </p:nvSpPr>
        <p:spPr bwMode="auto">
          <a:xfrm>
            <a:off x="2482850" y="27813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1547813" y="27813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9252" name="Rectangle 71"/>
          <p:cNvSpPr>
            <a:spLocks noChangeArrowheads="1"/>
          </p:cNvSpPr>
          <p:nvPr/>
        </p:nvSpPr>
        <p:spPr bwMode="auto">
          <a:xfrm>
            <a:off x="6227763" y="278130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9253" name="Rectangle 72"/>
          <p:cNvSpPr>
            <a:spLocks noChangeArrowheads="1"/>
          </p:cNvSpPr>
          <p:nvPr/>
        </p:nvSpPr>
        <p:spPr bwMode="auto">
          <a:xfrm>
            <a:off x="611188" y="35734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б</a:t>
            </a:r>
          </a:p>
        </p:txBody>
      </p:sp>
      <p:sp>
        <p:nvSpPr>
          <p:cNvPr id="9254" name="Rectangle 73"/>
          <p:cNvSpPr>
            <a:spLocks noChangeArrowheads="1"/>
          </p:cNvSpPr>
          <p:nvPr/>
        </p:nvSpPr>
        <p:spPr bwMode="auto">
          <a:xfrm>
            <a:off x="4356100" y="35734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 dirty="0" err="1"/>
              <a:t>з</a:t>
            </a:r>
            <a:endParaRPr lang="ru-RU" sz="4000" b="1" dirty="0"/>
          </a:p>
        </p:txBody>
      </p:sp>
      <p:sp>
        <p:nvSpPr>
          <p:cNvPr id="9255" name="Rectangle 74"/>
          <p:cNvSpPr>
            <a:spLocks noChangeArrowheads="1"/>
          </p:cNvSpPr>
          <p:nvPr/>
        </p:nvSpPr>
        <p:spPr bwMode="auto">
          <a:xfrm>
            <a:off x="5291138" y="35734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 dirty="0"/>
              <a:t>а</a:t>
            </a:r>
          </a:p>
        </p:txBody>
      </p:sp>
      <p:sp>
        <p:nvSpPr>
          <p:cNvPr id="9256" name="Rectangle 75"/>
          <p:cNvSpPr>
            <a:spLocks noChangeArrowheads="1"/>
          </p:cNvSpPr>
          <p:nvPr/>
        </p:nvSpPr>
        <p:spPr bwMode="auto">
          <a:xfrm>
            <a:off x="3419475" y="35734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ё</a:t>
            </a:r>
          </a:p>
        </p:txBody>
      </p:sp>
      <p:sp>
        <p:nvSpPr>
          <p:cNvPr id="9257" name="Rectangle 76"/>
          <p:cNvSpPr>
            <a:spLocks noChangeArrowheads="1"/>
          </p:cNvSpPr>
          <p:nvPr/>
        </p:nvSpPr>
        <p:spPr bwMode="auto">
          <a:xfrm>
            <a:off x="2482850" y="35734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1547813" y="35734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9259" name="Rectangle 79"/>
          <p:cNvSpPr>
            <a:spLocks noChangeArrowheads="1"/>
          </p:cNvSpPr>
          <p:nvPr/>
        </p:nvSpPr>
        <p:spPr bwMode="auto">
          <a:xfrm>
            <a:off x="2986088" y="4365625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о</a:t>
            </a:r>
          </a:p>
        </p:txBody>
      </p:sp>
      <p:sp>
        <p:nvSpPr>
          <p:cNvPr id="9260" name="Rectangle 80"/>
          <p:cNvSpPr>
            <a:spLocks noChangeArrowheads="1"/>
          </p:cNvSpPr>
          <p:nvPr/>
        </p:nvSpPr>
        <p:spPr bwMode="auto">
          <a:xfrm>
            <a:off x="2193925" y="4365625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1401763" y="4365625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9262" name="Rectangle 82"/>
          <p:cNvSpPr>
            <a:spLocks noChangeArrowheads="1"/>
          </p:cNvSpPr>
          <p:nvPr/>
        </p:nvSpPr>
        <p:spPr bwMode="auto">
          <a:xfrm>
            <a:off x="609600" y="4365625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м</a:t>
            </a:r>
          </a:p>
        </p:txBody>
      </p:sp>
      <p:sp>
        <p:nvSpPr>
          <p:cNvPr id="16467" name="Rectangle 83"/>
          <p:cNvSpPr>
            <a:spLocks noChangeArrowheads="1"/>
          </p:cNvSpPr>
          <p:nvPr/>
        </p:nvSpPr>
        <p:spPr bwMode="auto">
          <a:xfrm>
            <a:off x="4570413" y="4365625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9264" name="Rectangle 84"/>
          <p:cNvSpPr>
            <a:spLocks noChangeArrowheads="1"/>
          </p:cNvSpPr>
          <p:nvPr/>
        </p:nvSpPr>
        <p:spPr bwMode="auto">
          <a:xfrm>
            <a:off x="3778250" y="4365625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ж</a:t>
            </a:r>
          </a:p>
        </p:txBody>
      </p:sp>
      <p:sp>
        <p:nvSpPr>
          <p:cNvPr id="16471" name="Rectangle 87"/>
          <p:cNvSpPr>
            <a:spLocks noChangeArrowheads="1"/>
          </p:cNvSpPr>
          <p:nvPr/>
        </p:nvSpPr>
        <p:spPr bwMode="auto">
          <a:xfrm>
            <a:off x="6153150" y="4365625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9266" name="Rectangle 88"/>
          <p:cNvSpPr>
            <a:spLocks noChangeArrowheads="1"/>
          </p:cNvSpPr>
          <p:nvPr/>
        </p:nvSpPr>
        <p:spPr bwMode="auto">
          <a:xfrm>
            <a:off x="5362575" y="4365625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16473" name="Rectangle 89"/>
          <p:cNvSpPr>
            <a:spLocks noChangeArrowheads="1"/>
          </p:cNvSpPr>
          <p:nvPr/>
        </p:nvSpPr>
        <p:spPr bwMode="auto">
          <a:xfrm>
            <a:off x="6945313" y="4365625"/>
            <a:ext cx="72072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9268" name="Rectangle 90"/>
          <p:cNvSpPr>
            <a:spLocks noChangeArrowheads="1"/>
          </p:cNvSpPr>
          <p:nvPr/>
        </p:nvSpPr>
        <p:spPr bwMode="auto">
          <a:xfrm>
            <a:off x="611188" y="59499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9269" name="Rectangle 91"/>
          <p:cNvSpPr>
            <a:spLocks noChangeArrowheads="1"/>
          </p:cNvSpPr>
          <p:nvPr/>
        </p:nvSpPr>
        <p:spPr bwMode="auto">
          <a:xfrm>
            <a:off x="4354513" y="59499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9270" name="Rectangle 92"/>
          <p:cNvSpPr>
            <a:spLocks noChangeArrowheads="1"/>
          </p:cNvSpPr>
          <p:nvPr/>
        </p:nvSpPr>
        <p:spPr bwMode="auto">
          <a:xfrm>
            <a:off x="5291138" y="59499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9271" name="Rectangle 93"/>
          <p:cNvSpPr>
            <a:spLocks noChangeArrowheads="1"/>
          </p:cNvSpPr>
          <p:nvPr/>
        </p:nvSpPr>
        <p:spPr bwMode="auto">
          <a:xfrm>
            <a:off x="3419475" y="59499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о</a:t>
            </a:r>
          </a:p>
        </p:txBody>
      </p:sp>
      <p:sp>
        <p:nvSpPr>
          <p:cNvPr id="9272" name="Rectangle 94"/>
          <p:cNvSpPr>
            <a:spLocks noChangeArrowheads="1"/>
          </p:cNvSpPr>
          <p:nvPr/>
        </p:nvSpPr>
        <p:spPr bwMode="auto">
          <a:xfrm>
            <a:off x="2482850" y="59499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6479" name="Rectangle 95"/>
          <p:cNvSpPr>
            <a:spLocks noChangeArrowheads="1"/>
          </p:cNvSpPr>
          <p:nvPr/>
        </p:nvSpPr>
        <p:spPr bwMode="auto">
          <a:xfrm>
            <a:off x="1547813" y="59499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6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6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16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6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16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1" grpId="0" animBg="1"/>
      <p:bldP spid="16393" grpId="0" animBg="1"/>
      <p:bldP spid="16395" grpId="0" animBg="1"/>
      <p:bldP spid="16413" grpId="0" animBg="1"/>
      <p:bldP spid="16452" grpId="0" animBg="1"/>
      <p:bldP spid="16454" grpId="0" animBg="1"/>
      <p:bldP spid="16461" grpId="0" animBg="1"/>
      <p:bldP spid="16465" grpId="0" animBg="1"/>
      <p:bldP spid="16467" grpId="0" animBg="1"/>
      <p:bldP spid="16471" grpId="0" animBg="1"/>
      <p:bldP spid="16473" grpId="0" animBg="1"/>
      <p:bldP spid="164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395288" y="6921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400" b="1"/>
              <a:t>к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266950" y="6921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2771775" y="1484313"/>
            <a:ext cx="792163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я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331913" y="6921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1979613" y="1484313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331913" y="22764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3203575" y="6921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1187450" y="1484313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395288" y="22764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с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95288" y="1484313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0252" name="Rectangle 14"/>
          <p:cNvSpPr>
            <a:spLocks noChangeArrowheads="1"/>
          </p:cNvSpPr>
          <p:nvPr/>
        </p:nvSpPr>
        <p:spPr bwMode="auto">
          <a:xfrm>
            <a:off x="4356100" y="1484313"/>
            <a:ext cx="792163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0253" name="Rectangle 15"/>
          <p:cNvSpPr>
            <a:spLocks noChangeArrowheads="1"/>
          </p:cNvSpPr>
          <p:nvPr/>
        </p:nvSpPr>
        <p:spPr bwMode="auto">
          <a:xfrm>
            <a:off x="4140200" y="22764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я</a:t>
            </a:r>
          </a:p>
        </p:txBody>
      </p:sp>
      <p:sp>
        <p:nvSpPr>
          <p:cNvPr id="10254" name="Rectangle 16"/>
          <p:cNvSpPr>
            <a:spLocks noChangeArrowheads="1"/>
          </p:cNvSpPr>
          <p:nvPr/>
        </p:nvSpPr>
        <p:spPr bwMode="auto">
          <a:xfrm>
            <a:off x="3563938" y="1484313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б</a:t>
            </a:r>
          </a:p>
        </p:txBody>
      </p:sp>
      <p:sp>
        <p:nvSpPr>
          <p:cNvPr id="10255" name="Rectangle 17"/>
          <p:cNvSpPr>
            <a:spLocks noChangeArrowheads="1"/>
          </p:cNvSpPr>
          <p:nvPr/>
        </p:nvSpPr>
        <p:spPr bwMode="auto">
          <a:xfrm>
            <a:off x="3203575" y="22764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10256" name="Rectangle 18"/>
          <p:cNvSpPr>
            <a:spLocks noChangeArrowheads="1"/>
          </p:cNvSpPr>
          <p:nvPr/>
        </p:nvSpPr>
        <p:spPr bwMode="auto">
          <a:xfrm>
            <a:off x="2266950" y="22764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10257" name="Rectangle 25"/>
          <p:cNvSpPr>
            <a:spLocks noChangeArrowheads="1"/>
          </p:cNvSpPr>
          <p:nvPr/>
        </p:nvSpPr>
        <p:spPr bwMode="auto">
          <a:xfrm>
            <a:off x="5148263" y="1484313"/>
            <a:ext cx="792162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10258" name="Rectangle 26"/>
          <p:cNvSpPr>
            <a:spLocks noChangeArrowheads="1"/>
          </p:cNvSpPr>
          <p:nvPr/>
        </p:nvSpPr>
        <p:spPr bwMode="auto">
          <a:xfrm>
            <a:off x="4068763" y="6905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10259" name="Rectangle 27"/>
          <p:cNvSpPr>
            <a:spLocks noChangeArrowheads="1"/>
          </p:cNvSpPr>
          <p:nvPr/>
        </p:nvSpPr>
        <p:spPr bwMode="auto">
          <a:xfrm>
            <a:off x="5005388" y="6905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и</a:t>
            </a:r>
          </a:p>
        </p:txBody>
      </p:sp>
      <p:sp>
        <p:nvSpPr>
          <p:cNvPr id="10260" name="Rectangle 29"/>
          <p:cNvSpPr>
            <a:spLocks noChangeArrowheads="1"/>
          </p:cNvSpPr>
          <p:nvPr/>
        </p:nvSpPr>
        <p:spPr bwMode="auto">
          <a:xfrm>
            <a:off x="5075238" y="22764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б</a:t>
            </a:r>
          </a:p>
        </p:txBody>
      </p:sp>
      <p:sp>
        <p:nvSpPr>
          <p:cNvPr id="10261" name="Rectangle 30"/>
          <p:cNvSpPr>
            <a:spLocks noChangeArrowheads="1"/>
          </p:cNvSpPr>
          <p:nvPr/>
        </p:nvSpPr>
        <p:spPr bwMode="auto">
          <a:xfrm>
            <a:off x="6011863" y="22764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0262" name="Rectangle 31"/>
          <p:cNvSpPr>
            <a:spLocks noChangeArrowheads="1"/>
          </p:cNvSpPr>
          <p:nvPr/>
        </p:nvSpPr>
        <p:spPr bwMode="auto">
          <a:xfrm>
            <a:off x="395288" y="31400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п</a:t>
            </a:r>
          </a:p>
        </p:txBody>
      </p:sp>
      <p:sp>
        <p:nvSpPr>
          <p:cNvPr id="10263" name="Rectangle 32"/>
          <p:cNvSpPr>
            <a:spLocks noChangeArrowheads="1"/>
          </p:cNvSpPr>
          <p:nvPr/>
        </p:nvSpPr>
        <p:spPr bwMode="auto">
          <a:xfrm>
            <a:off x="4140200" y="31400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т</a:t>
            </a:r>
          </a:p>
        </p:txBody>
      </p:sp>
      <p:sp>
        <p:nvSpPr>
          <p:cNvPr id="10264" name="Rectangle 33"/>
          <p:cNvSpPr>
            <a:spLocks noChangeArrowheads="1"/>
          </p:cNvSpPr>
          <p:nvPr/>
        </p:nvSpPr>
        <p:spPr bwMode="auto">
          <a:xfrm>
            <a:off x="5075238" y="31400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о</a:t>
            </a:r>
          </a:p>
        </p:txBody>
      </p:sp>
      <p:sp>
        <p:nvSpPr>
          <p:cNvPr id="10265" name="Rectangle 34"/>
          <p:cNvSpPr>
            <a:spLocks noChangeArrowheads="1"/>
          </p:cNvSpPr>
          <p:nvPr/>
        </p:nvSpPr>
        <p:spPr bwMode="auto">
          <a:xfrm>
            <a:off x="3203575" y="31400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10266" name="Rectangle 35"/>
          <p:cNvSpPr>
            <a:spLocks noChangeArrowheads="1"/>
          </p:cNvSpPr>
          <p:nvPr/>
        </p:nvSpPr>
        <p:spPr bwMode="auto">
          <a:xfrm>
            <a:off x="2266950" y="31400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331913" y="31400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0268" name="Rectangle 38"/>
          <p:cNvSpPr>
            <a:spLocks noChangeArrowheads="1"/>
          </p:cNvSpPr>
          <p:nvPr/>
        </p:nvSpPr>
        <p:spPr bwMode="auto">
          <a:xfrm>
            <a:off x="395288" y="40052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10269" name="Rectangle 41"/>
          <p:cNvSpPr>
            <a:spLocks noChangeArrowheads="1"/>
          </p:cNvSpPr>
          <p:nvPr/>
        </p:nvSpPr>
        <p:spPr bwMode="auto">
          <a:xfrm>
            <a:off x="3203575" y="40052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о</a:t>
            </a:r>
          </a:p>
        </p:txBody>
      </p:sp>
      <p:sp>
        <p:nvSpPr>
          <p:cNvPr id="10270" name="Rectangle 42"/>
          <p:cNvSpPr>
            <a:spLocks noChangeArrowheads="1"/>
          </p:cNvSpPr>
          <p:nvPr/>
        </p:nvSpPr>
        <p:spPr bwMode="auto">
          <a:xfrm>
            <a:off x="2268538" y="4003675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1331913" y="4005263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0272" name="Rectangle 44"/>
          <p:cNvSpPr>
            <a:spLocks noChangeArrowheads="1"/>
          </p:cNvSpPr>
          <p:nvPr/>
        </p:nvSpPr>
        <p:spPr bwMode="auto">
          <a:xfrm>
            <a:off x="2771775" y="4797425"/>
            <a:ext cx="792163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з</a:t>
            </a:r>
          </a:p>
        </p:txBody>
      </p:sp>
      <p:sp>
        <p:nvSpPr>
          <p:cNvPr id="10273" name="Rectangle 45"/>
          <p:cNvSpPr>
            <a:spLocks noChangeArrowheads="1"/>
          </p:cNvSpPr>
          <p:nvPr/>
        </p:nvSpPr>
        <p:spPr bwMode="auto">
          <a:xfrm>
            <a:off x="1979613" y="4797425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р</a:t>
            </a:r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1187450" y="4797425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10275" name="Rectangle 47"/>
          <p:cNvSpPr>
            <a:spLocks noChangeArrowheads="1"/>
          </p:cNvSpPr>
          <p:nvPr/>
        </p:nvSpPr>
        <p:spPr bwMode="auto">
          <a:xfrm>
            <a:off x="395288" y="4797425"/>
            <a:ext cx="792162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10276" name="Rectangle 49"/>
          <p:cNvSpPr>
            <a:spLocks noChangeArrowheads="1"/>
          </p:cNvSpPr>
          <p:nvPr/>
        </p:nvSpPr>
        <p:spPr bwMode="auto">
          <a:xfrm>
            <a:off x="3563938" y="4797425"/>
            <a:ext cx="790575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и</a:t>
            </a:r>
          </a:p>
        </p:txBody>
      </p:sp>
      <p:sp>
        <p:nvSpPr>
          <p:cNvPr id="10277" name="Rectangle 50"/>
          <p:cNvSpPr>
            <a:spLocks noChangeArrowheads="1"/>
          </p:cNvSpPr>
          <p:nvPr/>
        </p:nvSpPr>
        <p:spPr bwMode="auto">
          <a:xfrm>
            <a:off x="5148263" y="4795838"/>
            <a:ext cx="790575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  <p:sp>
        <p:nvSpPr>
          <p:cNvPr id="10278" name="Rectangle 51"/>
          <p:cNvSpPr>
            <a:spLocks noChangeArrowheads="1"/>
          </p:cNvSpPr>
          <p:nvPr/>
        </p:nvSpPr>
        <p:spPr bwMode="auto">
          <a:xfrm>
            <a:off x="4356100" y="4795838"/>
            <a:ext cx="792163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10279" name="Rectangle 53"/>
          <p:cNvSpPr>
            <a:spLocks noChangeArrowheads="1"/>
          </p:cNvSpPr>
          <p:nvPr/>
        </p:nvSpPr>
        <p:spPr bwMode="auto">
          <a:xfrm>
            <a:off x="8459788" y="260350"/>
            <a:ext cx="433387" cy="4318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b="1"/>
              <a:t>4</a:t>
            </a:r>
          </a:p>
        </p:txBody>
      </p:sp>
      <p:sp>
        <p:nvSpPr>
          <p:cNvPr id="10280" name="Rectangle 55"/>
          <p:cNvSpPr>
            <a:spLocks noChangeArrowheads="1"/>
          </p:cNvSpPr>
          <p:nvPr/>
        </p:nvSpPr>
        <p:spPr bwMode="auto">
          <a:xfrm>
            <a:off x="6948488" y="227488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ь</a:t>
            </a:r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1333500" y="56594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0282" name="Rectangle 57"/>
          <p:cNvSpPr>
            <a:spLocks noChangeArrowheads="1"/>
          </p:cNvSpPr>
          <p:nvPr/>
        </p:nvSpPr>
        <p:spPr bwMode="auto">
          <a:xfrm>
            <a:off x="396875" y="56594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з</a:t>
            </a:r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4141788" y="56594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10284" name="Rectangle 59"/>
          <p:cNvSpPr>
            <a:spLocks noChangeArrowheads="1"/>
          </p:cNvSpPr>
          <p:nvPr/>
        </p:nvSpPr>
        <p:spPr bwMode="auto">
          <a:xfrm>
            <a:off x="3205163" y="56594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л</a:t>
            </a:r>
          </a:p>
        </p:txBody>
      </p:sp>
      <p:sp>
        <p:nvSpPr>
          <p:cNvPr id="10285" name="Rectangle 60"/>
          <p:cNvSpPr>
            <a:spLocks noChangeArrowheads="1"/>
          </p:cNvSpPr>
          <p:nvPr/>
        </p:nvSpPr>
        <p:spPr bwMode="auto">
          <a:xfrm>
            <a:off x="2268538" y="56594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м</a:t>
            </a:r>
          </a:p>
        </p:txBody>
      </p:sp>
      <p:sp>
        <p:nvSpPr>
          <p:cNvPr id="10286" name="Rectangle 61"/>
          <p:cNvSpPr>
            <a:spLocks noChangeArrowheads="1"/>
          </p:cNvSpPr>
          <p:nvPr/>
        </p:nvSpPr>
        <p:spPr bwMode="auto">
          <a:xfrm>
            <a:off x="5076825" y="56594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н</a:t>
            </a:r>
          </a:p>
        </p:txBody>
      </p:sp>
      <p:sp>
        <p:nvSpPr>
          <p:cNvPr id="10287" name="Rectangle 62"/>
          <p:cNvSpPr>
            <a:spLocks noChangeArrowheads="1"/>
          </p:cNvSpPr>
          <p:nvPr/>
        </p:nvSpPr>
        <p:spPr bwMode="auto">
          <a:xfrm>
            <a:off x="6013450" y="56594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и</a:t>
            </a:r>
          </a:p>
        </p:txBody>
      </p:sp>
      <p:sp>
        <p:nvSpPr>
          <p:cNvPr id="10288" name="Rectangle 63"/>
          <p:cNvSpPr>
            <a:spLocks noChangeArrowheads="1"/>
          </p:cNvSpPr>
          <p:nvPr/>
        </p:nvSpPr>
        <p:spPr bwMode="auto">
          <a:xfrm>
            <a:off x="6950075" y="5657850"/>
            <a:ext cx="914400" cy="554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к</a:t>
            </a:r>
          </a:p>
        </p:txBody>
      </p:sp>
      <p:sp>
        <p:nvSpPr>
          <p:cNvPr id="10289" name="Rectangle 64"/>
          <p:cNvSpPr>
            <a:spLocks noChangeArrowheads="1"/>
          </p:cNvSpPr>
          <p:nvPr/>
        </p:nvSpPr>
        <p:spPr bwMode="auto">
          <a:xfrm>
            <a:off x="7813675" y="5659438"/>
            <a:ext cx="9144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4000" b="1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69" grpId="0" animBg="1"/>
      <p:bldP spid="15373" grpId="0" animBg="1"/>
      <p:bldP spid="15396" grpId="0" animBg="1"/>
      <p:bldP spid="15403" grpId="0" animBg="1"/>
      <p:bldP spid="15406" grpId="0" animBg="1"/>
      <p:bldP spid="15416" grpId="0" animBg="1"/>
      <p:bldP spid="1541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</TotalTime>
  <Words>2187</Words>
  <Application>Microsoft Office PowerPoint</Application>
  <PresentationFormat>Экран (4:3)</PresentationFormat>
  <Paragraphs>2170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2 класс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MAMA</cp:lastModifiedBy>
  <cp:revision>219</cp:revision>
  <dcterms:created xsi:type="dcterms:W3CDTF">2011-08-31T11:58:47Z</dcterms:created>
  <dcterms:modified xsi:type="dcterms:W3CDTF">2014-10-29T14:47:12Z</dcterms:modified>
</cp:coreProperties>
</file>