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1F23D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21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rgbClr val="FFFF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A6BC7-B502-4C8C-B204-01F6B0E9272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EC7F4-A03D-43A4-A86F-177ACE4C4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57166"/>
            <a:ext cx="7143800" cy="34470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5400" b="1" cap="all" spc="0" dirty="0" smtClean="0">
                <a:ln w="0"/>
                <a:solidFill>
                  <a:srgbClr val="1F23D1"/>
                </a:solidFill>
                <a:effectLst>
                  <a:reflection blurRad="12700" stA="50000" endPos="50000" dist="5000" dir="5400000" sy="-100000" rotWithShape="0"/>
                </a:effectLst>
              </a:rPr>
              <a:t>Игра – викторина  </a:t>
            </a:r>
          </a:p>
          <a:p>
            <a:pPr algn="ctr"/>
            <a:r>
              <a:rPr lang="ru-RU" sz="5400" b="1" cap="all" dirty="0" smtClean="0">
                <a:ln w="0"/>
                <a:solidFill>
                  <a:srgbClr val="1F23D1"/>
                </a:solidFill>
                <a:effectLst>
                  <a:reflection blurRad="12700" stA="50000" endPos="50000" dist="5000" dir="5400000" sy="-100000" rotWithShape="0"/>
                </a:effectLst>
              </a:rPr>
              <a:t>«Мы  теперь  ученики</a:t>
            </a:r>
            <a:r>
              <a:rPr lang="ru-RU" sz="5400" b="1" cap="all" dirty="0" smtClean="0">
                <a:ln w="0"/>
                <a:solidFill>
                  <a:srgbClr val="1F23D1"/>
                </a:solidFill>
                <a:effectLst>
                  <a:reflection blurRad="12700" stA="50000" endPos="50000" dist="5000" dir="5400000" sy="-100000" rotWithShape="0"/>
                </a:effectLst>
              </a:rPr>
              <a:t>»</a:t>
            </a:r>
          </a:p>
          <a:p>
            <a:pPr algn="ctr"/>
            <a:endParaRPr lang="ru-RU" sz="1600" b="1" cap="all" spc="0" dirty="0" smtClean="0">
              <a:ln w="0"/>
              <a:solidFill>
                <a:srgbClr val="1F23D1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2000" b="1" cap="all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МОУ    СОШ №15 </a:t>
            </a:r>
          </a:p>
          <a:p>
            <a:pPr algn="ctr"/>
            <a:r>
              <a:rPr lang="ru-RU" sz="20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Учителя         Матушкина С.А.  И  </a:t>
            </a:r>
            <a:r>
              <a:rPr lang="ru-RU" sz="2000" b="1" cap="all" spc="0" dirty="0" err="1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Мокина</a:t>
            </a:r>
            <a:r>
              <a:rPr lang="ru-RU" sz="20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 Т.В</a:t>
            </a:r>
            <a:r>
              <a:rPr lang="ru-RU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ru-RU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4" descr="2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02365">
            <a:off x="5721415" y="4095555"/>
            <a:ext cx="2181225" cy="2095500"/>
          </a:xfrm>
          <a:prstGeom prst="rect">
            <a:avLst/>
          </a:prstGeom>
        </p:spPr>
      </p:pic>
      <p:pic>
        <p:nvPicPr>
          <p:cNvPr id="7" name="Рисунок 6" descr="первоклассник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4214818"/>
            <a:ext cx="3510557" cy="2357454"/>
          </a:xfrm>
          <a:prstGeom prst="rect">
            <a:avLst/>
          </a:prstGeom>
        </p:spPr>
      </p:pic>
      <p:pic>
        <p:nvPicPr>
          <p:cNvPr id="8" name="Рисунок 7" descr="школьник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1571612"/>
            <a:ext cx="1714488" cy="171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642910" y="1071546"/>
            <a:ext cx="7786742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6+1                         5-1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3+1                         8-2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7-1                          2+3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5+1                         4+2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6-1                        10-3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071546"/>
            <a:ext cx="7786742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6+1                         5-1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3+1                        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-2</a:t>
            </a:r>
            <a:endParaRPr lang="ru-RU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-1                          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2+3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5+1                         4+2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6-1                        10-3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2714612" y="1500174"/>
            <a:ext cx="3786214" cy="3286148"/>
            <a:chOff x="2714612" y="1500174"/>
            <a:chExt cx="3786214" cy="3286148"/>
          </a:xfrm>
        </p:grpSpPr>
        <p:cxnSp>
          <p:nvCxnSpPr>
            <p:cNvPr id="5" name="Прямая со стрелкой 4"/>
            <p:cNvCxnSpPr/>
            <p:nvPr/>
          </p:nvCxnSpPr>
          <p:spPr>
            <a:xfrm>
              <a:off x="2786050" y="1714488"/>
              <a:ext cx="3429024" cy="3071834"/>
            </a:xfrm>
            <a:prstGeom prst="straightConnector1">
              <a:avLst/>
            </a:prstGeom>
            <a:ln w="38100" cmpd="sng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V="1">
              <a:off x="2714612" y="1500174"/>
              <a:ext cx="3786214" cy="857256"/>
            </a:xfrm>
            <a:prstGeom prst="straightConnector1">
              <a:avLst/>
            </a:prstGeom>
            <a:ln w="38100" cmpd="sng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V="1">
              <a:off x="2786050" y="2357430"/>
              <a:ext cx="3643338" cy="857256"/>
            </a:xfrm>
            <a:prstGeom prst="straightConnector1">
              <a:avLst/>
            </a:prstGeom>
            <a:ln w="38100" cmpd="sng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2714612" y="3929066"/>
              <a:ext cx="3643338" cy="1588"/>
            </a:xfrm>
            <a:prstGeom prst="straightConnector1">
              <a:avLst/>
            </a:prstGeom>
            <a:ln w="38100" cmpd="sng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Прямая со стрелкой 12"/>
          <p:cNvCxnSpPr/>
          <p:nvPr/>
        </p:nvCxnSpPr>
        <p:spPr>
          <a:xfrm flipV="1">
            <a:off x="2643174" y="3214686"/>
            <a:ext cx="3786214" cy="1643074"/>
          </a:xfrm>
          <a:prstGeom prst="straightConnector1">
            <a:avLst/>
          </a:prstGeom>
          <a:ln w="38100" cmpd="sng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285720" y="2071678"/>
            <a:ext cx="8501122" cy="1500198"/>
            <a:chOff x="1725" y="14190"/>
            <a:chExt cx="6825" cy="870"/>
          </a:xfrm>
        </p:grpSpPr>
        <p:sp>
          <p:nvSpPr>
            <p:cNvPr id="21507" name="AutoShape 3"/>
            <p:cNvSpPr>
              <a:spLocks noChangeArrowheads="1"/>
            </p:cNvSpPr>
            <p:nvPr/>
          </p:nvSpPr>
          <p:spPr bwMode="auto">
            <a:xfrm>
              <a:off x="1725" y="14337"/>
              <a:ext cx="750" cy="720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08" name="AutoShape 4"/>
            <p:cNvSpPr>
              <a:spLocks noChangeArrowheads="1"/>
            </p:cNvSpPr>
            <p:nvPr/>
          </p:nvSpPr>
          <p:spPr bwMode="auto">
            <a:xfrm>
              <a:off x="2970" y="14190"/>
              <a:ext cx="900" cy="870"/>
            </a:xfrm>
            <a:prstGeom prst="star5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09" name="AutoShape 5"/>
            <p:cNvSpPr>
              <a:spLocks noChangeArrowheads="1"/>
            </p:cNvSpPr>
            <p:nvPr/>
          </p:nvSpPr>
          <p:spPr bwMode="auto">
            <a:xfrm>
              <a:off x="4860" y="14190"/>
              <a:ext cx="900" cy="870"/>
            </a:xfrm>
            <a:prstGeom prst="star5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0" name="Oval 6"/>
            <p:cNvSpPr>
              <a:spLocks noChangeArrowheads="1"/>
            </p:cNvSpPr>
            <p:nvPr/>
          </p:nvSpPr>
          <p:spPr bwMode="auto">
            <a:xfrm>
              <a:off x="4167" y="14280"/>
              <a:ext cx="525" cy="780"/>
            </a:xfrm>
            <a:prstGeom prst="ellipse">
              <a:avLst/>
            </a:prstGeom>
            <a:solidFill>
              <a:srgbClr val="D99594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6105" y="14190"/>
              <a:ext cx="660" cy="780"/>
            </a:xfrm>
            <a:prstGeom prst="diamond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2" name="AutoShape 8"/>
            <p:cNvSpPr>
              <a:spLocks noChangeArrowheads="1"/>
            </p:cNvSpPr>
            <p:nvPr/>
          </p:nvSpPr>
          <p:spPr bwMode="auto">
            <a:xfrm>
              <a:off x="7110" y="14280"/>
              <a:ext cx="390" cy="777"/>
            </a:xfrm>
            <a:prstGeom prst="downArrow">
              <a:avLst>
                <a:gd name="adj1" fmla="val 50000"/>
                <a:gd name="adj2" fmla="val 49808"/>
              </a:avLst>
            </a:prstGeom>
            <a:solidFill>
              <a:srgbClr val="FABF8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>
              <a:off x="7800" y="14337"/>
              <a:ext cx="750" cy="660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D6E3B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4282" y="785794"/>
            <a:ext cx="8501122" cy="1500198"/>
            <a:chOff x="1725" y="14190"/>
            <a:chExt cx="6825" cy="870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1725" y="14337"/>
              <a:ext cx="750" cy="720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AutoShape 4"/>
            <p:cNvSpPr>
              <a:spLocks noChangeArrowheads="1"/>
            </p:cNvSpPr>
            <p:nvPr/>
          </p:nvSpPr>
          <p:spPr bwMode="auto">
            <a:xfrm>
              <a:off x="2970" y="14190"/>
              <a:ext cx="900" cy="870"/>
            </a:xfrm>
            <a:prstGeom prst="star5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4860" y="14190"/>
              <a:ext cx="900" cy="870"/>
            </a:xfrm>
            <a:prstGeom prst="star5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4167" y="14280"/>
              <a:ext cx="525" cy="780"/>
            </a:xfrm>
            <a:prstGeom prst="ellipse">
              <a:avLst/>
            </a:prstGeom>
            <a:solidFill>
              <a:srgbClr val="D99594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6105" y="14190"/>
              <a:ext cx="660" cy="780"/>
            </a:xfrm>
            <a:prstGeom prst="diamond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7110" y="14280"/>
              <a:ext cx="390" cy="777"/>
            </a:xfrm>
            <a:prstGeom prst="downArrow">
              <a:avLst>
                <a:gd name="adj1" fmla="val 50000"/>
                <a:gd name="adj2" fmla="val 49808"/>
              </a:avLst>
            </a:prstGeom>
            <a:solidFill>
              <a:srgbClr val="FABF8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7800" y="14337"/>
              <a:ext cx="750" cy="660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D6E3B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42844" y="2786058"/>
            <a:ext cx="886813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  О  Л  О  Д  Ц  Ы</a:t>
            </a:r>
            <a:endParaRPr lang="ru-RU" sz="8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285992"/>
            <a:ext cx="77198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6600" b="1" cap="all" dirty="0" err="1" smtClean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</a:rPr>
              <a:t>безмукинетнауки</a:t>
            </a:r>
            <a:endParaRPr lang="ru-RU" sz="6600" b="1" cap="all" dirty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3116"/>
            <a:ext cx="79451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cap="all" dirty="0" smtClean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</a:rPr>
              <a:t>Без  муки  нет  науки</a:t>
            </a:r>
            <a:endParaRPr lang="ru-RU" sz="6000" b="1" cap="all" dirty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2964645" y="2035959"/>
            <a:ext cx="357190" cy="285752"/>
          </a:xfrm>
          <a:prstGeom prst="line">
            <a:avLst/>
          </a:prstGeom>
          <a:ln w="4762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57165"/>
            <a:ext cx="2071702" cy="1551777"/>
          </a:xfrm>
          <a:prstGeom prst="rect">
            <a:avLst/>
          </a:prstGeom>
        </p:spPr>
      </p:pic>
      <p:pic>
        <p:nvPicPr>
          <p:cNvPr id="3" name="Рисунок 2" descr="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357166"/>
            <a:ext cx="2254396" cy="1500198"/>
          </a:xfrm>
          <a:prstGeom prst="rect">
            <a:avLst/>
          </a:prstGeom>
        </p:spPr>
      </p:pic>
      <p:pic>
        <p:nvPicPr>
          <p:cNvPr id="4" name="Рисунок 3" descr="3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140" y="285728"/>
            <a:ext cx="2073912" cy="1553432"/>
          </a:xfrm>
          <a:prstGeom prst="rect">
            <a:avLst/>
          </a:prstGeom>
        </p:spPr>
      </p:pic>
      <p:pic>
        <p:nvPicPr>
          <p:cNvPr id="5" name="Рисунок 4" descr="1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2" y="2013366"/>
            <a:ext cx="1785950" cy="1703910"/>
          </a:xfrm>
          <a:prstGeom prst="rect">
            <a:avLst/>
          </a:prstGeom>
        </p:spPr>
      </p:pic>
      <p:pic>
        <p:nvPicPr>
          <p:cNvPr id="6" name="Рисунок 5" descr="1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472" y="4071942"/>
            <a:ext cx="1857388" cy="1390776"/>
          </a:xfrm>
          <a:prstGeom prst="rect">
            <a:avLst/>
          </a:prstGeom>
        </p:spPr>
      </p:pic>
      <p:pic>
        <p:nvPicPr>
          <p:cNvPr id="7" name="Рисунок 6" descr="5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3438" y="4929198"/>
            <a:ext cx="2297318" cy="1528761"/>
          </a:xfrm>
          <a:prstGeom prst="rect">
            <a:avLst/>
          </a:prstGeom>
        </p:spPr>
      </p:pic>
      <p:pic>
        <p:nvPicPr>
          <p:cNvPr id="8" name="Рисунок 7" descr="12.jpe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15140" y="2143115"/>
            <a:ext cx="2257428" cy="1857675"/>
          </a:xfrm>
          <a:prstGeom prst="rect">
            <a:avLst/>
          </a:prstGeom>
        </p:spPr>
      </p:pic>
      <p:pic>
        <p:nvPicPr>
          <p:cNvPr id="9" name="Рисунок 8" descr="S830425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47924" y="4929198"/>
            <a:ext cx="2000232" cy="1500174"/>
          </a:xfrm>
          <a:prstGeom prst="rect">
            <a:avLst/>
          </a:prstGeom>
        </p:spPr>
      </p:pic>
      <p:pic>
        <p:nvPicPr>
          <p:cNvPr id="10" name="Рисунок 9" descr="3.jpe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72330" y="4214818"/>
            <a:ext cx="1857388" cy="1675546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857620" y="1857364"/>
            <a:ext cx="1643074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1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1500174"/>
            <a:ext cx="1812095" cy="1357322"/>
          </a:xfrm>
          <a:prstGeom prst="rect">
            <a:avLst/>
          </a:prstGeom>
        </p:spPr>
      </p:pic>
      <p:pic>
        <p:nvPicPr>
          <p:cNvPr id="3" name="Рисунок 2" descr="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3571876"/>
            <a:ext cx="2040082" cy="1357582"/>
          </a:xfrm>
          <a:prstGeom prst="rect">
            <a:avLst/>
          </a:prstGeom>
        </p:spPr>
      </p:pic>
      <p:pic>
        <p:nvPicPr>
          <p:cNvPr id="4" name="Рисунок 3" descr="3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1714488"/>
            <a:ext cx="2073912" cy="1553432"/>
          </a:xfrm>
          <a:prstGeom prst="rect">
            <a:avLst/>
          </a:prstGeom>
        </p:spPr>
      </p:pic>
      <p:pic>
        <p:nvPicPr>
          <p:cNvPr id="5" name="Рисунок 4" descr="1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1285860"/>
            <a:ext cx="1785950" cy="1703910"/>
          </a:xfrm>
          <a:prstGeom prst="rect">
            <a:avLst/>
          </a:prstGeom>
        </p:spPr>
      </p:pic>
      <p:pic>
        <p:nvPicPr>
          <p:cNvPr id="6" name="Рисунок 5" descr="1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3768" y="3571876"/>
            <a:ext cx="1857388" cy="1390776"/>
          </a:xfrm>
          <a:prstGeom prst="rect">
            <a:avLst/>
          </a:prstGeom>
        </p:spPr>
      </p:pic>
      <p:pic>
        <p:nvPicPr>
          <p:cNvPr id="7" name="Рисунок 6" descr="5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2198" y="5214950"/>
            <a:ext cx="2154442" cy="1433683"/>
          </a:xfrm>
          <a:prstGeom prst="rect">
            <a:avLst/>
          </a:prstGeom>
        </p:spPr>
      </p:pic>
      <p:pic>
        <p:nvPicPr>
          <p:cNvPr id="8" name="Рисунок 7" descr="12.jpe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1538" y="5143512"/>
            <a:ext cx="1928826" cy="1587263"/>
          </a:xfrm>
          <a:prstGeom prst="rect">
            <a:avLst/>
          </a:prstGeom>
        </p:spPr>
      </p:pic>
      <p:pic>
        <p:nvPicPr>
          <p:cNvPr id="9" name="Рисунок 8" descr="S830425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14546" y="3429000"/>
            <a:ext cx="1904981" cy="1428736"/>
          </a:xfrm>
          <a:prstGeom prst="rect">
            <a:avLst/>
          </a:prstGeom>
        </p:spPr>
      </p:pic>
      <p:pic>
        <p:nvPicPr>
          <p:cNvPr id="10" name="Рисунок 9" descr="3.jpe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5720" y="3429000"/>
            <a:ext cx="1643074" cy="1482214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42910" y="214290"/>
            <a:ext cx="2108269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живая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628" y="357166"/>
            <a:ext cx="318696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неживая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1000124" y="34290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357298"/>
            <a:ext cx="764386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Дмо</a:t>
            </a:r>
            <a:r>
              <a:rPr kumimoji="0" lang="ru-RU" sz="4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-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                                    </a:t>
            </a:r>
            <a:r>
              <a:rPr kumimoji="0" lang="ru-RU" sz="4800" b="0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800" i="1" dirty="0" err="1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Елс</a:t>
            </a:r>
            <a:r>
              <a:rPr lang="ru-RU" sz="4800" i="1" dirty="0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800" b="0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</a:t>
            </a:r>
            <a:r>
              <a:rPr kumimoji="0" lang="ru-RU" sz="4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кирк</a:t>
            </a:r>
            <a:r>
              <a:rPr kumimoji="0" lang="ru-RU" sz="4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Ямч</a:t>
            </a:r>
            <a:r>
              <a:rPr lang="ru-RU" sz="4800" i="1" dirty="0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-            </a:t>
            </a:r>
            <a:r>
              <a:rPr lang="ru-RU" sz="4800" i="1" dirty="0" err="1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чоки</a:t>
            </a:r>
            <a:r>
              <a:rPr lang="ru-RU" sz="4800" i="1" dirty="0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–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7686" y="1357298"/>
            <a:ext cx="26432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800" i="1" dirty="0" err="1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остл</a:t>
            </a:r>
            <a:r>
              <a:rPr lang="ru-RU" sz="4800" i="1" dirty="0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-</a:t>
            </a:r>
            <a:endParaRPr lang="ru-RU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42910" y="857232"/>
            <a:ext cx="807249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400" i="1" dirty="0" err="1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Дмо</a:t>
            </a:r>
            <a:r>
              <a:rPr lang="ru-RU" sz="4400" i="1" dirty="0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4400" i="1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дом 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4400" i="1" dirty="0" err="1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остл</a:t>
            </a:r>
            <a:r>
              <a:rPr lang="ru-RU" sz="4400" i="1" dirty="0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-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 i="1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стол 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                     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                                     </a:t>
            </a:r>
            <a:r>
              <a:rPr lang="ru-RU" sz="4400" i="1" dirty="0" err="1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Елс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-</a:t>
            </a:r>
            <a:r>
              <a:rPr lang="ru-RU" sz="4400" i="1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лес 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ru-RU" sz="4400" i="1" dirty="0" err="1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кирк</a:t>
            </a:r>
            <a:r>
              <a:rPr lang="ru-RU" sz="4400" i="1" dirty="0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4400" i="1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крик</a:t>
            </a:r>
            <a:endParaRPr lang="ru-RU" sz="4400" dirty="0" smtClean="0">
              <a:solidFill>
                <a:srgbClr val="7030A0"/>
              </a:solidFill>
              <a:latin typeface="Arial Black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400" i="1" dirty="0" smtClean="0">
              <a:solidFill>
                <a:srgbClr val="4A442A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400" i="1" dirty="0" err="1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Ямч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4400" i="1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мяч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ru-RU" sz="4400" i="1" dirty="0" err="1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чоки</a:t>
            </a:r>
            <a:r>
              <a:rPr lang="ru-RU" sz="4400" i="1" dirty="0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 i="1" dirty="0" smtClean="0">
                <a:solidFill>
                  <a:srgbClr val="4A442A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4400" i="1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очки</a:t>
            </a:r>
            <a:endParaRPr lang="ru-RU" sz="4400" dirty="0" smtClean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57488" y="4143380"/>
            <a:ext cx="714380" cy="7587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" name="Группа 32"/>
          <p:cNvGrpSpPr/>
          <p:nvPr/>
        </p:nvGrpSpPr>
        <p:grpSpPr>
          <a:xfrm>
            <a:off x="1928794" y="4143380"/>
            <a:ext cx="4137909" cy="778719"/>
            <a:chOff x="5077561" y="2028638"/>
            <a:chExt cx="3566405" cy="778719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8054478" y="2028638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7273405" y="2028638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5077561" y="2028638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Oval 7"/>
            <p:cNvSpPr>
              <a:spLocks noChangeArrowheads="1"/>
            </p:cNvSpPr>
            <p:nvPr/>
          </p:nvSpPr>
          <p:spPr bwMode="auto">
            <a:xfrm>
              <a:off x="6580757" y="2028638"/>
              <a:ext cx="589488" cy="7787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1857356" y="928670"/>
            <a:ext cx="4089201" cy="1715177"/>
            <a:chOff x="214282" y="1928802"/>
            <a:chExt cx="3374821" cy="1715177"/>
          </a:xfrm>
        </p:grpSpPr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14282" y="1928802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906931" y="1948769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289281" y="1948769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2999615" y="1948769"/>
              <a:ext cx="589488" cy="7787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1629054" y="1928802"/>
              <a:ext cx="589488" cy="7787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8" name="Arc 14"/>
            <p:cNvSpPr>
              <a:spLocks/>
            </p:cNvSpPr>
            <p:nvPr/>
          </p:nvSpPr>
          <p:spPr bwMode="auto">
            <a:xfrm rot="7816362">
              <a:off x="384306" y="2165892"/>
              <a:ext cx="1620001" cy="1336174"/>
            </a:xfrm>
            <a:custGeom>
              <a:avLst/>
              <a:gdLst>
                <a:gd name="G0" fmla="+- 3790 0 0"/>
                <a:gd name="G1" fmla="+- 21600 0 0"/>
                <a:gd name="G2" fmla="+- 21600 0 0"/>
                <a:gd name="T0" fmla="*/ 0 w 25390"/>
                <a:gd name="T1" fmla="*/ 335 h 27984"/>
                <a:gd name="T2" fmla="*/ 24425 w 25390"/>
                <a:gd name="T3" fmla="*/ 27984 h 27984"/>
                <a:gd name="T4" fmla="*/ 3790 w 25390"/>
                <a:gd name="T5" fmla="*/ 21600 h 27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90" h="27984" fill="none" extrusionOk="0">
                  <a:moveTo>
                    <a:pt x="0" y="335"/>
                  </a:moveTo>
                  <a:cubicBezTo>
                    <a:pt x="1251" y="112"/>
                    <a:pt x="2519" y="-1"/>
                    <a:pt x="3790" y="0"/>
                  </a:cubicBezTo>
                  <a:cubicBezTo>
                    <a:pt x="15719" y="0"/>
                    <a:pt x="25390" y="9670"/>
                    <a:pt x="25390" y="21600"/>
                  </a:cubicBezTo>
                  <a:cubicBezTo>
                    <a:pt x="25390" y="23764"/>
                    <a:pt x="25064" y="25916"/>
                    <a:pt x="24425" y="27984"/>
                  </a:cubicBezTo>
                </a:path>
                <a:path w="25390" h="27984" stroke="0" extrusionOk="0">
                  <a:moveTo>
                    <a:pt x="0" y="335"/>
                  </a:moveTo>
                  <a:cubicBezTo>
                    <a:pt x="1251" y="112"/>
                    <a:pt x="2519" y="-1"/>
                    <a:pt x="3790" y="0"/>
                  </a:cubicBezTo>
                  <a:cubicBezTo>
                    <a:pt x="15719" y="0"/>
                    <a:pt x="25390" y="9670"/>
                    <a:pt x="25390" y="21600"/>
                  </a:cubicBezTo>
                  <a:cubicBezTo>
                    <a:pt x="25390" y="23764"/>
                    <a:pt x="25064" y="25916"/>
                    <a:pt x="24425" y="27984"/>
                  </a:cubicBezTo>
                  <a:lnTo>
                    <a:pt x="379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9" name="Arc 15"/>
            <p:cNvSpPr>
              <a:spLocks/>
            </p:cNvSpPr>
            <p:nvPr/>
          </p:nvSpPr>
          <p:spPr bwMode="auto">
            <a:xfrm rot="2063170" flipV="1">
              <a:off x="2380652" y="2228309"/>
              <a:ext cx="1105291" cy="1118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6" name="Овал 15"/>
          <p:cNvSpPr/>
          <p:nvPr/>
        </p:nvSpPr>
        <p:spPr>
          <a:xfrm flipH="1">
            <a:off x="4500562" y="1142984"/>
            <a:ext cx="7143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000364" y="428625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857488" y="4143380"/>
            <a:ext cx="714380" cy="7587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1928794" y="4143380"/>
            <a:ext cx="4137909" cy="778719"/>
            <a:chOff x="5077561" y="2028638"/>
            <a:chExt cx="3566405" cy="778719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8054478" y="2028638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7273405" y="2028638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5077561" y="2028638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6580757" y="2028638"/>
              <a:ext cx="589488" cy="7787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857356" y="928670"/>
            <a:ext cx="4089201" cy="1715177"/>
            <a:chOff x="214282" y="1928802"/>
            <a:chExt cx="3374821" cy="1715177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14282" y="1928802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906931" y="1948769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289281" y="1948769"/>
              <a:ext cx="589488" cy="7587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2999615" y="1948769"/>
              <a:ext cx="589488" cy="7787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1629054" y="1928802"/>
              <a:ext cx="589488" cy="7787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Arc 14"/>
            <p:cNvSpPr>
              <a:spLocks/>
            </p:cNvSpPr>
            <p:nvPr/>
          </p:nvSpPr>
          <p:spPr bwMode="auto">
            <a:xfrm rot="7816362">
              <a:off x="384306" y="2165892"/>
              <a:ext cx="1620001" cy="1336174"/>
            </a:xfrm>
            <a:custGeom>
              <a:avLst/>
              <a:gdLst>
                <a:gd name="G0" fmla="+- 3790 0 0"/>
                <a:gd name="G1" fmla="+- 21600 0 0"/>
                <a:gd name="G2" fmla="+- 21600 0 0"/>
                <a:gd name="T0" fmla="*/ 0 w 25390"/>
                <a:gd name="T1" fmla="*/ 335 h 27984"/>
                <a:gd name="T2" fmla="*/ 24425 w 25390"/>
                <a:gd name="T3" fmla="*/ 27984 h 27984"/>
                <a:gd name="T4" fmla="*/ 3790 w 25390"/>
                <a:gd name="T5" fmla="*/ 21600 h 27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90" h="27984" fill="none" extrusionOk="0">
                  <a:moveTo>
                    <a:pt x="0" y="335"/>
                  </a:moveTo>
                  <a:cubicBezTo>
                    <a:pt x="1251" y="112"/>
                    <a:pt x="2519" y="-1"/>
                    <a:pt x="3790" y="0"/>
                  </a:cubicBezTo>
                  <a:cubicBezTo>
                    <a:pt x="15719" y="0"/>
                    <a:pt x="25390" y="9670"/>
                    <a:pt x="25390" y="21600"/>
                  </a:cubicBezTo>
                  <a:cubicBezTo>
                    <a:pt x="25390" y="23764"/>
                    <a:pt x="25064" y="25916"/>
                    <a:pt x="24425" y="27984"/>
                  </a:cubicBezTo>
                </a:path>
                <a:path w="25390" h="27984" stroke="0" extrusionOk="0">
                  <a:moveTo>
                    <a:pt x="0" y="335"/>
                  </a:moveTo>
                  <a:cubicBezTo>
                    <a:pt x="1251" y="112"/>
                    <a:pt x="2519" y="-1"/>
                    <a:pt x="3790" y="0"/>
                  </a:cubicBezTo>
                  <a:cubicBezTo>
                    <a:pt x="15719" y="0"/>
                    <a:pt x="25390" y="9670"/>
                    <a:pt x="25390" y="21600"/>
                  </a:cubicBezTo>
                  <a:cubicBezTo>
                    <a:pt x="25390" y="23764"/>
                    <a:pt x="25064" y="25916"/>
                    <a:pt x="24425" y="27984"/>
                  </a:cubicBezTo>
                  <a:lnTo>
                    <a:pt x="379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rc 15"/>
            <p:cNvSpPr>
              <a:spLocks/>
            </p:cNvSpPr>
            <p:nvPr/>
          </p:nvSpPr>
          <p:spPr bwMode="auto">
            <a:xfrm rot="2063170" flipV="1">
              <a:off x="2380652" y="2228309"/>
              <a:ext cx="1105291" cy="1118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6" name="Овал 15"/>
          <p:cNvSpPr/>
          <p:nvPr/>
        </p:nvSpPr>
        <p:spPr>
          <a:xfrm flipH="1">
            <a:off x="4500562" y="1142984"/>
            <a:ext cx="7143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000364" y="428625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571604" y="2500306"/>
            <a:ext cx="450059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  К  О  Л  А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14480" y="5143512"/>
            <a:ext cx="45005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    Л   А   С   С</a:t>
            </a:r>
            <a:endParaRPr lang="ru-RU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98</Words>
  <Application>Microsoft Office PowerPoint</Application>
  <PresentationFormat>Экран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Света</dc:creator>
  <cp:lastModifiedBy>Света</cp:lastModifiedBy>
  <cp:revision>13</cp:revision>
  <dcterms:created xsi:type="dcterms:W3CDTF">2011-10-18T17:23:24Z</dcterms:created>
  <dcterms:modified xsi:type="dcterms:W3CDTF">2012-01-10T13:35:11Z</dcterms:modified>
</cp:coreProperties>
</file>