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852" r:id="rId1"/>
  </p:sldMasterIdLst>
  <p:notesMasterIdLst>
    <p:notesMasterId r:id="rId22"/>
  </p:notesMasterIdLst>
  <p:sldIdLst>
    <p:sldId id="256" r:id="rId2"/>
    <p:sldId id="264" r:id="rId3"/>
    <p:sldId id="260" r:id="rId4"/>
    <p:sldId id="261" r:id="rId5"/>
    <p:sldId id="263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16701"/>
    <a:srgbClr val="001E0E"/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1" autoAdjust="0"/>
    <p:restoredTop sz="93449" autoAdjust="0"/>
  </p:normalViewPr>
  <p:slideViewPr>
    <p:cSldViewPr>
      <p:cViewPr varScale="1">
        <p:scale>
          <a:sx n="65" d="100"/>
          <a:sy n="65" d="100"/>
        </p:scale>
        <p:origin x="-14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860390064875072"/>
          <c:y val="6.9788498753632092E-2"/>
          <c:w val="0.73088656580043398"/>
          <c:h val="0.69253343332083661"/>
        </c:manualLayout>
      </c:layout>
      <c:barChart>
        <c:barDir val="col"/>
        <c:grouping val="clustered"/>
        <c:ser>
          <c:idx val="0"/>
          <c:order val="0"/>
          <c:tx>
            <c:strRef>
              <c:f>Лист1!$A$1:$A$2</c:f>
              <c:strCache>
                <c:ptCount val="1"/>
                <c:pt idx="0">
                  <c:v>% выбора I </c:v>
                </c:pt>
              </c:strCache>
            </c:strRef>
          </c:tx>
          <c:spPr>
            <a:solidFill>
              <a:srgbClr val="00B050"/>
            </a:solidFill>
          </c:spPr>
          <c:val>
            <c:numRef>
              <c:f>Лист1!$A$3:$A$13</c:f>
              <c:numCache>
                <c:formatCode>General</c:formatCode>
                <c:ptCount val="11"/>
                <c:pt idx="0">
                  <c:v>83.3</c:v>
                </c:pt>
                <c:pt idx="1">
                  <c:v>66.7</c:v>
                </c:pt>
                <c:pt idx="2">
                  <c:v>83.3</c:v>
                </c:pt>
                <c:pt idx="3">
                  <c:v>33.300000000000004</c:v>
                </c:pt>
                <c:pt idx="5">
                  <c:v>83.3</c:v>
                </c:pt>
                <c:pt idx="6">
                  <c:v>83.3</c:v>
                </c:pt>
                <c:pt idx="7">
                  <c:v>16.7</c:v>
                </c:pt>
                <c:pt idx="9">
                  <c:v>83.3</c:v>
                </c:pt>
                <c:pt idx="10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Лист1!$B$1:$B$2</c:f>
              <c:strCache>
                <c:ptCount val="1"/>
                <c:pt idx="0">
                  <c:v>% выбора II</c:v>
                </c:pt>
              </c:strCache>
            </c:strRef>
          </c:tx>
          <c:val>
            <c:numRef>
              <c:f>Лист1!$B$3:$B$13</c:f>
              <c:numCache>
                <c:formatCode>General</c:formatCode>
                <c:ptCount val="11"/>
                <c:pt idx="0">
                  <c:v>76.900000000000006</c:v>
                </c:pt>
                <c:pt idx="1">
                  <c:v>69.2</c:v>
                </c:pt>
                <c:pt idx="2">
                  <c:v>84.6</c:v>
                </c:pt>
                <c:pt idx="3">
                  <c:v>61.5</c:v>
                </c:pt>
                <c:pt idx="4">
                  <c:v>69.2</c:v>
                </c:pt>
                <c:pt idx="5">
                  <c:v>15.4</c:v>
                </c:pt>
                <c:pt idx="6">
                  <c:v>38.5</c:v>
                </c:pt>
                <c:pt idx="7">
                  <c:v>84.6</c:v>
                </c:pt>
                <c:pt idx="9">
                  <c:v>53.8</c:v>
                </c:pt>
                <c:pt idx="10">
                  <c:v>46.2</c:v>
                </c:pt>
              </c:numCache>
            </c:numRef>
          </c:val>
        </c:ser>
        <c:axId val="89993600"/>
        <c:axId val="89995136"/>
      </c:barChart>
      <c:catAx>
        <c:axId val="8999360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995136"/>
        <c:crosses val="autoZero"/>
        <c:auto val="1"/>
        <c:lblAlgn val="ctr"/>
        <c:lblOffset val="100"/>
      </c:catAx>
      <c:valAx>
        <c:axId val="899951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993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72457834358289"/>
          <c:y val="9.6712551016436554E-2"/>
          <c:w val="0.20965923407201184"/>
          <c:h val="0.22251667657917953"/>
        </c:manualLayout>
      </c:layout>
    </c:legend>
    <c:plotVisOnly val="1"/>
  </c:chart>
  <c:txPr>
    <a:bodyPr/>
    <a:lstStyle/>
    <a:p>
      <a:pPr>
        <a:defRPr sz="20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Лист1!$E$3</c:f>
              <c:strCache>
                <c:ptCount val="1"/>
                <c:pt idx="0">
                  <c:v>I </c:v>
                </c:pt>
              </c:strCache>
            </c:strRef>
          </c:tx>
          <c:spPr>
            <a:solidFill>
              <a:srgbClr val="00B050"/>
            </a:solidFill>
          </c:spPr>
          <c:val>
            <c:numRef>
              <c:f>Лист1!$E$4:$E$14</c:f>
              <c:numCache>
                <c:formatCode>General</c:formatCode>
                <c:ptCount val="11"/>
                <c:pt idx="0">
                  <c:v>100</c:v>
                </c:pt>
                <c:pt idx="1">
                  <c:v>67.7</c:v>
                </c:pt>
                <c:pt idx="2">
                  <c:v>50</c:v>
                </c:pt>
                <c:pt idx="3">
                  <c:v>66.7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16.7</c:v>
                </c:pt>
                <c:pt idx="9">
                  <c:v>50</c:v>
                </c:pt>
                <c:pt idx="10">
                  <c:v>33.300000000000004</c:v>
                </c:pt>
              </c:numCache>
            </c:numRef>
          </c:val>
        </c:ser>
        <c:ser>
          <c:idx val="1"/>
          <c:order val="1"/>
          <c:tx>
            <c:strRef>
              <c:f>Лист1!$F$3</c:f>
              <c:strCache>
                <c:ptCount val="1"/>
                <c:pt idx="0">
                  <c:v>II</c:v>
                </c:pt>
              </c:strCache>
            </c:strRef>
          </c:tx>
          <c:val>
            <c:numRef>
              <c:f>Лист1!$F$4:$F$14</c:f>
              <c:numCache>
                <c:formatCode>General</c:formatCode>
                <c:ptCount val="11"/>
                <c:pt idx="0">
                  <c:v>61.5</c:v>
                </c:pt>
                <c:pt idx="1">
                  <c:v>100</c:v>
                </c:pt>
                <c:pt idx="2">
                  <c:v>69.2</c:v>
                </c:pt>
                <c:pt idx="3">
                  <c:v>53.8</c:v>
                </c:pt>
                <c:pt idx="4">
                  <c:v>46.2</c:v>
                </c:pt>
                <c:pt idx="5">
                  <c:v>15.4</c:v>
                </c:pt>
                <c:pt idx="6">
                  <c:v>53.8</c:v>
                </c:pt>
                <c:pt idx="7">
                  <c:v>92.3</c:v>
                </c:pt>
                <c:pt idx="9">
                  <c:v>46.2</c:v>
                </c:pt>
                <c:pt idx="10">
                  <c:v>61.5</c:v>
                </c:pt>
              </c:numCache>
            </c:numRef>
          </c:val>
        </c:ser>
        <c:axId val="90008576"/>
        <c:axId val="90018560"/>
      </c:barChart>
      <c:catAx>
        <c:axId val="90008576"/>
        <c:scaling>
          <c:orientation val="minMax"/>
        </c:scaling>
        <c:axPos val="b"/>
        <c:tickLblPos val="nextTo"/>
        <c:crossAx val="90018560"/>
        <c:crosses val="autoZero"/>
        <c:auto val="1"/>
        <c:lblAlgn val="ctr"/>
        <c:lblOffset val="100"/>
      </c:catAx>
      <c:valAx>
        <c:axId val="90018560"/>
        <c:scaling>
          <c:orientation val="minMax"/>
        </c:scaling>
        <c:axPos val="l"/>
        <c:majorGridlines/>
        <c:numFmt formatCode="General" sourceLinked="1"/>
        <c:tickLblPos val="nextTo"/>
        <c:crossAx val="900085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20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1903640829208149E-2"/>
          <c:y val="2.2655667988410969E-2"/>
          <c:w val="0.770917376125697"/>
          <c:h val="0.5636815208685136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cat>
            <c:strRef>
              <c:f>Лист2!$A$1:$A$19</c:f>
              <c:strCache>
                <c:ptCount val="19"/>
                <c:pt idx="0">
                  <c:v>Директор</c:v>
                </c:pt>
                <c:pt idx="1">
                  <c:v>Зам. директора по УВР</c:v>
                </c:pt>
                <c:pt idx="2">
                  <c:v>Зам. директора по УВР</c:v>
                </c:pt>
                <c:pt idx="3">
                  <c:v>Зам. директора по НМР</c:v>
                </c:pt>
                <c:pt idx="4">
                  <c:v>Зам. директора по ВР</c:v>
                </c:pt>
                <c:pt idx="5">
                  <c:v>Зам. директора по ОДОД</c:v>
                </c:pt>
                <c:pt idx="6">
                  <c:v>Учитель</c:v>
                </c:pt>
                <c:pt idx="7">
                  <c:v>Учитель</c:v>
                </c:pt>
                <c:pt idx="8">
                  <c:v>Учитель</c:v>
                </c:pt>
                <c:pt idx="9">
                  <c:v>Учитель</c:v>
                </c:pt>
                <c:pt idx="10">
                  <c:v>Учитель</c:v>
                </c:pt>
                <c:pt idx="11">
                  <c:v>Учитель</c:v>
                </c:pt>
                <c:pt idx="12">
                  <c:v>Учитель</c:v>
                </c:pt>
                <c:pt idx="13">
                  <c:v>Учитель</c:v>
                </c:pt>
                <c:pt idx="14">
                  <c:v>Учитель</c:v>
                </c:pt>
                <c:pt idx="15">
                  <c:v>Воспитатель ГПД</c:v>
                </c:pt>
                <c:pt idx="16">
                  <c:v>Воспитатель ГПД</c:v>
                </c:pt>
                <c:pt idx="17">
                  <c:v>Воспитатель ГПД</c:v>
                </c:pt>
                <c:pt idx="18">
                  <c:v>Воспитатель ГПД</c:v>
                </c:pt>
              </c:strCache>
            </c:strRef>
          </c:cat>
          <c:val>
            <c:numRef>
              <c:f>Лист2!$B$1:$B$19</c:f>
              <c:numCache>
                <c:formatCode>General</c:formatCode>
                <c:ptCount val="19"/>
                <c:pt idx="0">
                  <c:v>13</c:v>
                </c:pt>
                <c:pt idx="1">
                  <c:v>17</c:v>
                </c:pt>
                <c:pt idx="2">
                  <c:v>16</c:v>
                </c:pt>
                <c:pt idx="3">
                  <c:v>20</c:v>
                </c:pt>
                <c:pt idx="4">
                  <c:v>3</c:v>
                </c:pt>
                <c:pt idx="5">
                  <c:v>11</c:v>
                </c:pt>
                <c:pt idx="6">
                  <c:v>17</c:v>
                </c:pt>
                <c:pt idx="7">
                  <c:v>9</c:v>
                </c:pt>
                <c:pt idx="8">
                  <c:v>7</c:v>
                </c:pt>
                <c:pt idx="9">
                  <c:v>27</c:v>
                </c:pt>
                <c:pt idx="10">
                  <c:v>19</c:v>
                </c:pt>
                <c:pt idx="11">
                  <c:v>17</c:v>
                </c:pt>
                <c:pt idx="12">
                  <c:v>30</c:v>
                </c:pt>
                <c:pt idx="13">
                  <c:v>11</c:v>
                </c:pt>
                <c:pt idx="14">
                  <c:v>11</c:v>
                </c:pt>
                <c:pt idx="15">
                  <c:v>19</c:v>
                </c:pt>
                <c:pt idx="16">
                  <c:v>29</c:v>
                </c:pt>
                <c:pt idx="17">
                  <c:v>11</c:v>
                </c:pt>
                <c:pt idx="18">
                  <c:v>28</c:v>
                </c:pt>
              </c:numCache>
            </c:numRef>
          </c:val>
        </c:ser>
        <c:axId val="88128512"/>
        <c:axId val="90034944"/>
      </c:barChart>
      <c:catAx>
        <c:axId val="88128512"/>
        <c:scaling>
          <c:orientation val="minMax"/>
        </c:scaling>
        <c:axPos val="b"/>
        <c:tickLblPos val="nextTo"/>
        <c:txPr>
          <a:bodyPr rot="-3600000"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0034944"/>
        <c:crosses val="autoZero"/>
        <c:auto val="1"/>
        <c:lblAlgn val="ctr"/>
        <c:lblOffset val="100"/>
      </c:catAx>
      <c:valAx>
        <c:axId val="90034944"/>
        <c:scaling>
          <c:orientation val="minMax"/>
        </c:scaling>
        <c:axPos val="l"/>
        <c:majorGridlines/>
        <c:numFmt formatCode="General" sourceLinked="1"/>
        <c:tickLblPos val="nextTo"/>
        <c:crossAx val="88128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17856579225835"/>
          <c:y val="0.9436474659317573"/>
          <c:w val="9.5805479062096965E-2"/>
          <c:h val="5.2143309612274355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1155172498975012E-2"/>
          <c:y val="6.9790566807448856E-2"/>
          <c:w val="0.74956317386915139"/>
          <c:h val="0.4900819361788361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B050"/>
            </a:solidFill>
          </c:spPr>
          <c:cat>
            <c:strRef>
              <c:f>Лист2!$A$1:$A$19</c:f>
              <c:strCache>
                <c:ptCount val="19"/>
                <c:pt idx="0">
                  <c:v>Директор</c:v>
                </c:pt>
                <c:pt idx="1">
                  <c:v>Зам. директора по УВР</c:v>
                </c:pt>
                <c:pt idx="2">
                  <c:v>Зам. директора по УВР</c:v>
                </c:pt>
                <c:pt idx="3">
                  <c:v>Зам. директора по НМР</c:v>
                </c:pt>
                <c:pt idx="4">
                  <c:v>Зам. директора по ВР</c:v>
                </c:pt>
                <c:pt idx="5">
                  <c:v>Зам. директора по ОДОД</c:v>
                </c:pt>
                <c:pt idx="6">
                  <c:v>Учитель</c:v>
                </c:pt>
                <c:pt idx="7">
                  <c:v>Учитель</c:v>
                </c:pt>
                <c:pt idx="8">
                  <c:v>Учитель</c:v>
                </c:pt>
                <c:pt idx="9">
                  <c:v>Учитель</c:v>
                </c:pt>
                <c:pt idx="10">
                  <c:v>Учитель</c:v>
                </c:pt>
                <c:pt idx="11">
                  <c:v>Учитель</c:v>
                </c:pt>
                <c:pt idx="12">
                  <c:v>Учитель</c:v>
                </c:pt>
                <c:pt idx="13">
                  <c:v>Учитель</c:v>
                </c:pt>
                <c:pt idx="14">
                  <c:v>Учитель</c:v>
                </c:pt>
                <c:pt idx="15">
                  <c:v>Воспитатель ГПД</c:v>
                </c:pt>
                <c:pt idx="16">
                  <c:v>Воспитатель ГПД</c:v>
                </c:pt>
                <c:pt idx="17">
                  <c:v>Воспитатель ГПД</c:v>
                </c:pt>
                <c:pt idx="18">
                  <c:v>Воспитатель ГПД</c:v>
                </c:pt>
              </c:strCache>
            </c:strRef>
          </c:cat>
          <c:val>
            <c:numRef>
              <c:f>Лист2!$B$1:$B$19</c:f>
              <c:numCache>
                <c:formatCode>General</c:formatCode>
                <c:ptCount val="19"/>
                <c:pt idx="0">
                  <c:v>13</c:v>
                </c:pt>
                <c:pt idx="1">
                  <c:v>17</c:v>
                </c:pt>
                <c:pt idx="2">
                  <c:v>16</c:v>
                </c:pt>
                <c:pt idx="3">
                  <c:v>20</c:v>
                </c:pt>
                <c:pt idx="4">
                  <c:v>3</c:v>
                </c:pt>
                <c:pt idx="5">
                  <c:v>11</c:v>
                </c:pt>
                <c:pt idx="6">
                  <c:v>17</c:v>
                </c:pt>
                <c:pt idx="7">
                  <c:v>9</c:v>
                </c:pt>
                <c:pt idx="8">
                  <c:v>7</c:v>
                </c:pt>
                <c:pt idx="9">
                  <c:v>27</c:v>
                </c:pt>
                <c:pt idx="10">
                  <c:v>19</c:v>
                </c:pt>
                <c:pt idx="11">
                  <c:v>17</c:v>
                </c:pt>
                <c:pt idx="12">
                  <c:v>30</c:v>
                </c:pt>
                <c:pt idx="13">
                  <c:v>11</c:v>
                </c:pt>
                <c:pt idx="14">
                  <c:v>11</c:v>
                </c:pt>
                <c:pt idx="15">
                  <c:v>19</c:v>
                </c:pt>
                <c:pt idx="16">
                  <c:v>29</c:v>
                </c:pt>
                <c:pt idx="17">
                  <c:v>11</c:v>
                </c:pt>
                <c:pt idx="18">
                  <c:v>28</c:v>
                </c:pt>
              </c:numCache>
            </c:numRef>
          </c:val>
        </c:ser>
        <c:axId val="90521984"/>
        <c:axId val="90523520"/>
      </c:barChart>
      <c:catAx>
        <c:axId val="90521984"/>
        <c:scaling>
          <c:orientation val="minMax"/>
        </c:scaling>
        <c:axPos val="b"/>
        <c:tickLblPos val="nextTo"/>
        <c:txPr>
          <a:bodyPr rot="-3600000"/>
          <a:lstStyle/>
          <a:p>
            <a:pPr>
              <a:defRPr b="1"/>
            </a:pPr>
            <a:endParaRPr lang="ru-RU"/>
          </a:p>
        </c:txPr>
        <c:crossAx val="90523520"/>
        <c:crosses val="autoZero"/>
        <c:auto val="1"/>
        <c:lblAlgn val="ctr"/>
        <c:lblOffset val="100"/>
      </c:catAx>
      <c:valAx>
        <c:axId val="90523520"/>
        <c:scaling>
          <c:orientation val="minMax"/>
        </c:scaling>
        <c:axPos val="l"/>
        <c:majorGridlines/>
        <c:numFmt formatCode="General" sourceLinked="1"/>
        <c:tickLblPos val="nextTo"/>
        <c:crossAx val="905219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000" b="1"/>
            </a:pPr>
            <a:endParaRPr lang="ru-RU"/>
          </a:p>
        </c:txPr>
      </c:legendEntry>
      <c:layout>
        <c:manualLayout>
          <c:xMode val="edge"/>
          <c:yMode val="edge"/>
          <c:x val="0.64613779414743566"/>
          <c:y val="0.91761971134361464"/>
          <c:w val="0.13935834317324344"/>
          <c:h val="8.2380288656385095E-2"/>
        </c:manualLayout>
      </c:layout>
    </c:legend>
    <c:plotVisOnly val="1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E0AF2F-EBE9-41C2-BDCF-9E7BE2F7B0A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3876CD-0EAB-4FDD-9293-8A826D264743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b="1" i="1" dirty="0" smtClean="0">
              <a:latin typeface="Georgia" pitchFamily="18" charset="0"/>
            </a:rPr>
            <a:t>ТЕОРЕТИЧЕСКИЕ</a:t>
          </a:r>
          <a:endParaRPr lang="ru-RU" b="1" i="1" dirty="0">
            <a:latin typeface="Georgia" pitchFamily="18" charset="0"/>
          </a:endParaRPr>
        </a:p>
      </dgm:t>
    </dgm:pt>
    <dgm:pt modelId="{D1075BB7-CCB7-487B-A116-0AEE446D87BB}" type="parTrans" cxnId="{CA17E609-D8F7-4F08-98D9-68999B620385}">
      <dgm:prSet/>
      <dgm:spPr/>
      <dgm:t>
        <a:bodyPr/>
        <a:lstStyle/>
        <a:p>
          <a:endParaRPr lang="ru-RU"/>
        </a:p>
      </dgm:t>
    </dgm:pt>
    <dgm:pt modelId="{C513C8DE-7F32-42D6-91CD-5FCBA2EC5716}" type="sibTrans" cxnId="{CA17E609-D8F7-4F08-98D9-68999B620385}">
      <dgm:prSet/>
      <dgm:spPr/>
      <dgm:t>
        <a:bodyPr/>
        <a:lstStyle/>
        <a:p>
          <a:endParaRPr lang="ru-RU"/>
        </a:p>
      </dgm:t>
    </dgm:pt>
    <dgm:pt modelId="{BF380B0A-F5B6-46E3-828E-7ED9347BE2D8}">
      <dgm:prSet phldrT="[Текст]" custT="1"/>
      <dgm:spPr/>
      <dgm:t>
        <a:bodyPr/>
        <a:lstStyle/>
        <a:p>
          <a:pPr algn="l"/>
          <a:r>
            <a:rPr lang="ru-RU" sz="2400" dirty="0" smtClean="0"/>
            <a:t>анализ информационных средств, научной и методической литературы по проблемам управления коммуникативной компетентностью</a:t>
          </a:r>
          <a:endParaRPr lang="ru-RU" sz="2400" dirty="0"/>
        </a:p>
      </dgm:t>
    </dgm:pt>
    <dgm:pt modelId="{020C9CD9-5711-4FBC-8F21-AD1BAC88F515}" type="parTrans" cxnId="{9B98CA3B-20F5-4A11-99DB-D91604D199ED}">
      <dgm:prSet/>
      <dgm:spPr/>
      <dgm:t>
        <a:bodyPr/>
        <a:lstStyle/>
        <a:p>
          <a:endParaRPr lang="ru-RU"/>
        </a:p>
      </dgm:t>
    </dgm:pt>
    <dgm:pt modelId="{FA4C8602-3BAC-48A9-83C6-C53D40B5981A}" type="sibTrans" cxnId="{9B98CA3B-20F5-4A11-99DB-D91604D199ED}">
      <dgm:prSet/>
      <dgm:spPr/>
      <dgm:t>
        <a:bodyPr/>
        <a:lstStyle/>
        <a:p>
          <a:endParaRPr lang="ru-RU"/>
        </a:p>
      </dgm:t>
    </dgm:pt>
    <dgm:pt modelId="{870606DA-E4F2-4FD5-9F57-B47427C5D7E3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b="1" dirty="0" smtClean="0">
              <a:latin typeface="Georgia" pitchFamily="18" charset="0"/>
            </a:rPr>
            <a:t>ЭМПИРИЧЕСКИЕ</a:t>
          </a:r>
          <a:endParaRPr lang="ru-RU" b="1" dirty="0">
            <a:latin typeface="Georgia" pitchFamily="18" charset="0"/>
          </a:endParaRPr>
        </a:p>
      </dgm:t>
    </dgm:pt>
    <dgm:pt modelId="{67F4491E-3A87-4EEB-A1F8-D2ECA1B1B51B}" type="parTrans" cxnId="{7EDE8C39-CA84-43BB-A985-EE5D4F472A56}">
      <dgm:prSet/>
      <dgm:spPr/>
      <dgm:t>
        <a:bodyPr/>
        <a:lstStyle/>
        <a:p>
          <a:endParaRPr lang="ru-RU"/>
        </a:p>
      </dgm:t>
    </dgm:pt>
    <dgm:pt modelId="{A5A0A7CF-EBCA-483D-AD5D-D85F543D0F59}" type="sibTrans" cxnId="{7EDE8C39-CA84-43BB-A985-EE5D4F472A56}">
      <dgm:prSet/>
      <dgm:spPr/>
      <dgm:t>
        <a:bodyPr/>
        <a:lstStyle/>
        <a:p>
          <a:endParaRPr lang="ru-RU"/>
        </a:p>
      </dgm:t>
    </dgm:pt>
    <dgm:pt modelId="{F013E5D4-F455-426E-87C9-F1DE96D56A54}">
      <dgm:prSet phldrT="[Текст]" custT="1"/>
      <dgm:spPr/>
      <dgm:t>
        <a:bodyPr/>
        <a:lstStyle/>
        <a:p>
          <a:pPr algn="l"/>
          <a:r>
            <a:rPr lang="ru-RU" sz="2400" smtClean="0"/>
            <a:t>  наблюдение</a:t>
          </a:r>
          <a:endParaRPr lang="ru-RU" sz="2400" dirty="0"/>
        </a:p>
      </dgm:t>
    </dgm:pt>
    <dgm:pt modelId="{641E08C7-18C9-424C-8C91-0B419053AFE0}" type="parTrans" cxnId="{FF02DA18-0C33-45F1-B839-B587EB5C3E71}">
      <dgm:prSet/>
      <dgm:spPr/>
      <dgm:t>
        <a:bodyPr/>
        <a:lstStyle/>
        <a:p>
          <a:endParaRPr lang="ru-RU"/>
        </a:p>
      </dgm:t>
    </dgm:pt>
    <dgm:pt modelId="{43E5D97D-C9CC-40E0-8F26-92793C392884}" type="sibTrans" cxnId="{FF02DA18-0C33-45F1-B839-B587EB5C3E71}">
      <dgm:prSet/>
      <dgm:spPr/>
      <dgm:t>
        <a:bodyPr/>
        <a:lstStyle/>
        <a:p>
          <a:endParaRPr lang="ru-RU"/>
        </a:p>
      </dgm:t>
    </dgm:pt>
    <dgm:pt modelId="{3D06C404-4C21-458B-BEEC-4A35F34CB14E}">
      <dgm:prSet phldrT="[Текст]" custT="1"/>
      <dgm:spPr/>
      <dgm:t>
        <a:bodyPr/>
        <a:lstStyle/>
        <a:p>
          <a:r>
            <a:rPr lang="ru-RU" sz="2400" dirty="0" smtClean="0"/>
            <a:t>диагностирование</a:t>
          </a:r>
          <a:endParaRPr lang="ru-RU" sz="2400" dirty="0"/>
        </a:p>
      </dgm:t>
    </dgm:pt>
    <dgm:pt modelId="{EDD5EF6C-F41C-45BC-8A7E-72B5A2F8D591}" type="parTrans" cxnId="{B54C0AAE-4DBD-4361-94A2-AC152104CB54}">
      <dgm:prSet/>
      <dgm:spPr/>
      <dgm:t>
        <a:bodyPr/>
        <a:lstStyle/>
        <a:p>
          <a:endParaRPr lang="ru-RU"/>
        </a:p>
      </dgm:t>
    </dgm:pt>
    <dgm:pt modelId="{DD1823FA-EACE-4C0E-93B2-F56DB5EF8B45}" type="sibTrans" cxnId="{B54C0AAE-4DBD-4361-94A2-AC152104CB54}">
      <dgm:prSet/>
      <dgm:spPr/>
      <dgm:t>
        <a:bodyPr/>
        <a:lstStyle/>
        <a:p>
          <a:endParaRPr lang="ru-RU"/>
        </a:p>
      </dgm:t>
    </dgm:pt>
    <dgm:pt modelId="{F6673480-BCB4-4E88-BED6-A307182D958F}">
      <dgm:prSet phldrT="[Текст]" custT="1"/>
      <dgm:spPr/>
      <dgm:t>
        <a:bodyPr/>
        <a:lstStyle/>
        <a:p>
          <a:pPr algn="ctr"/>
          <a:r>
            <a:rPr lang="ru-RU" sz="2400" dirty="0" smtClean="0"/>
            <a:t>Статистический метод обработки данных </a:t>
          </a:r>
          <a:endParaRPr lang="ru-RU" sz="2400" dirty="0"/>
        </a:p>
      </dgm:t>
    </dgm:pt>
    <dgm:pt modelId="{D8FBC151-12EE-44E1-ABB2-E7264D472D1F}" type="parTrans" cxnId="{C13FD521-73F2-4E0E-8F0D-C9F65D044679}">
      <dgm:prSet/>
      <dgm:spPr/>
      <dgm:t>
        <a:bodyPr/>
        <a:lstStyle/>
        <a:p>
          <a:endParaRPr lang="ru-RU"/>
        </a:p>
      </dgm:t>
    </dgm:pt>
    <dgm:pt modelId="{9DF041A7-379D-4B37-BDC0-F01EEAC45C8C}" type="sibTrans" cxnId="{C13FD521-73F2-4E0E-8F0D-C9F65D044679}">
      <dgm:prSet/>
      <dgm:spPr/>
      <dgm:t>
        <a:bodyPr/>
        <a:lstStyle/>
        <a:p>
          <a:endParaRPr lang="ru-RU"/>
        </a:p>
      </dgm:t>
    </dgm:pt>
    <dgm:pt modelId="{7F008637-080B-4EE4-95F7-0A4662F7E545}" type="pres">
      <dgm:prSet presAssocID="{CFE0AF2F-EBE9-41C2-BDCF-9E7BE2F7B0A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5F84BA-591D-414D-9082-D13442BD2927}" type="pres">
      <dgm:prSet presAssocID="{083876CD-0EAB-4FDD-9293-8A826D264743}" presName="root" presStyleCnt="0"/>
      <dgm:spPr/>
    </dgm:pt>
    <dgm:pt modelId="{AEF9027B-DB87-46A0-98DB-4C5EFECFBAAC}" type="pres">
      <dgm:prSet presAssocID="{083876CD-0EAB-4FDD-9293-8A826D264743}" presName="rootComposite" presStyleCnt="0"/>
      <dgm:spPr/>
    </dgm:pt>
    <dgm:pt modelId="{737BE226-9A06-4533-8224-44911A1BA5C5}" type="pres">
      <dgm:prSet presAssocID="{083876CD-0EAB-4FDD-9293-8A826D264743}" presName="rootText" presStyleLbl="node1" presStyleIdx="0" presStyleCnt="2" custScaleX="275418"/>
      <dgm:spPr/>
      <dgm:t>
        <a:bodyPr/>
        <a:lstStyle/>
        <a:p>
          <a:endParaRPr lang="ru-RU"/>
        </a:p>
      </dgm:t>
    </dgm:pt>
    <dgm:pt modelId="{85C2B5C3-A767-4CCC-B1A4-AB3827BFE793}" type="pres">
      <dgm:prSet presAssocID="{083876CD-0EAB-4FDD-9293-8A826D264743}" presName="rootConnector" presStyleLbl="node1" presStyleIdx="0" presStyleCnt="2"/>
      <dgm:spPr/>
      <dgm:t>
        <a:bodyPr/>
        <a:lstStyle/>
        <a:p>
          <a:endParaRPr lang="ru-RU"/>
        </a:p>
      </dgm:t>
    </dgm:pt>
    <dgm:pt modelId="{4D405676-680F-4334-9424-5CC132CCF420}" type="pres">
      <dgm:prSet presAssocID="{083876CD-0EAB-4FDD-9293-8A826D264743}" presName="childShape" presStyleCnt="0"/>
      <dgm:spPr/>
    </dgm:pt>
    <dgm:pt modelId="{BFF935B7-288D-4AC9-9954-81B4A356150C}" type="pres">
      <dgm:prSet presAssocID="{020C9CD9-5711-4FBC-8F21-AD1BAC88F515}" presName="Name13" presStyleLbl="parChTrans1D2" presStyleIdx="0" presStyleCnt="4"/>
      <dgm:spPr/>
      <dgm:t>
        <a:bodyPr/>
        <a:lstStyle/>
        <a:p>
          <a:endParaRPr lang="ru-RU"/>
        </a:p>
      </dgm:t>
    </dgm:pt>
    <dgm:pt modelId="{A142F32E-0D74-46D1-B0DD-476CA61C47E9}" type="pres">
      <dgm:prSet presAssocID="{BF380B0A-F5B6-46E3-828E-7ED9347BE2D8}" presName="childText" presStyleLbl="bgAcc1" presStyleIdx="0" presStyleCnt="4" custScaleX="304336" custScaleY="507888" custLinFactNeighborX="3779" custLinFactNeighborY="2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F2732-F8D9-46E2-8750-E9C16E421E19}" type="pres">
      <dgm:prSet presAssocID="{870606DA-E4F2-4FD5-9F57-B47427C5D7E3}" presName="root" presStyleCnt="0"/>
      <dgm:spPr/>
    </dgm:pt>
    <dgm:pt modelId="{C15BE97F-CD7C-4470-A95C-4CAD9461D2C3}" type="pres">
      <dgm:prSet presAssocID="{870606DA-E4F2-4FD5-9F57-B47427C5D7E3}" presName="rootComposite" presStyleCnt="0"/>
      <dgm:spPr/>
    </dgm:pt>
    <dgm:pt modelId="{ED64EE8A-C4EE-404C-8B5A-8A5552377452}" type="pres">
      <dgm:prSet presAssocID="{870606DA-E4F2-4FD5-9F57-B47427C5D7E3}" presName="rootText" presStyleLbl="node1" presStyleIdx="1" presStyleCnt="2" custScaleX="283810"/>
      <dgm:spPr/>
      <dgm:t>
        <a:bodyPr/>
        <a:lstStyle/>
        <a:p>
          <a:endParaRPr lang="ru-RU"/>
        </a:p>
      </dgm:t>
    </dgm:pt>
    <dgm:pt modelId="{076F14B6-7EA4-4A21-BCB1-3C355FDCD6D3}" type="pres">
      <dgm:prSet presAssocID="{870606DA-E4F2-4FD5-9F57-B47427C5D7E3}" presName="rootConnector" presStyleLbl="node1" presStyleIdx="1" presStyleCnt="2"/>
      <dgm:spPr/>
      <dgm:t>
        <a:bodyPr/>
        <a:lstStyle/>
        <a:p>
          <a:endParaRPr lang="ru-RU"/>
        </a:p>
      </dgm:t>
    </dgm:pt>
    <dgm:pt modelId="{3343A296-0EEA-4057-9246-6EB4F975FF12}" type="pres">
      <dgm:prSet presAssocID="{870606DA-E4F2-4FD5-9F57-B47427C5D7E3}" presName="childShape" presStyleCnt="0"/>
      <dgm:spPr/>
    </dgm:pt>
    <dgm:pt modelId="{CF960520-019D-404F-A8D2-4E607F6A9201}" type="pres">
      <dgm:prSet presAssocID="{641E08C7-18C9-424C-8C91-0B419053AFE0}" presName="Name13" presStyleLbl="parChTrans1D2" presStyleIdx="1" presStyleCnt="4"/>
      <dgm:spPr/>
      <dgm:t>
        <a:bodyPr/>
        <a:lstStyle/>
        <a:p>
          <a:endParaRPr lang="ru-RU"/>
        </a:p>
      </dgm:t>
    </dgm:pt>
    <dgm:pt modelId="{2B2987CA-D987-4B54-B49C-BE4B346E3ABF}" type="pres">
      <dgm:prSet presAssocID="{F013E5D4-F455-426E-87C9-F1DE96D56A54}" presName="childText" presStyleLbl="bgAcc1" presStyleIdx="1" presStyleCnt="4" custScaleX="272196" custScaleY="722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8383B-05A3-418D-B54F-EA0C4BAE4966}" type="pres">
      <dgm:prSet presAssocID="{EDD5EF6C-F41C-45BC-8A7E-72B5A2F8D591}" presName="Name13" presStyleLbl="parChTrans1D2" presStyleIdx="2" presStyleCnt="4"/>
      <dgm:spPr/>
      <dgm:t>
        <a:bodyPr/>
        <a:lstStyle/>
        <a:p>
          <a:endParaRPr lang="ru-RU"/>
        </a:p>
      </dgm:t>
    </dgm:pt>
    <dgm:pt modelId="{585018BB-4FA5-49A1-81E2-EB57BD5F971E}" type="pres">
      <dgm:prSet presAssocID="{3D06C404-4C21-458B-BEEC-4A35F34CB14E}" presName="childText" presStyleLbl="bgAcc1" presStyleIdx="2" presStyleCnt="4" custScaleX="274400" custScaleY="88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2E254-7C59-4668-AEB4-A33FD402AB69}" type="pres">
      <dgm:prSet presAssocID="{D8FBC151-12EE-44E1-ABB2-E7264D472D1F}" presName="Name13" presStyleLbl="parChTrans1D2" presStyleIdx="3" presStyleCnt="4"/>
      <dgm:spPr/>
      <dgm:t>
        <a:bodyPr/>
        <a:lstStyle/>
        <a:p>
          <a:endParaRPr lang="ru-RU"/>
        </a:p>
      </dgm:t>
    </dgm:pt>
    <dgm:pt modelId="{B59E7542-6303-4727-BF1F-38782C7E8662}" type="pres">
      <dgm:prSet presAssocID="{F6673480-BCB4-4E88-BED6-A307182D958F}" presName="childText" presStyleLbl="bgAcc1" presStyleIdx="3" presStyleCnt="4" custScaleX="274400" custScaleY="206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6649DB-8E1D-43EB-B2CD-98DC2503206E}" type="presOf" srcId="{083876CD-0EAB-4FDD-9293-8A826D264743}" destId="{85C2B5C3-A767-4CCC-B1A4-AB3827BFE793}" srcOrd="1" destOrd="0" presId="urn:microsoft.com/office/officeart/2005/8/layout/hierarchy3"/>
    <dgm:cxn modelId="{FF02DA18-0C33-45F1-B839-B587EB5C3E71}" srcId="{870606DA-E4F2-4FD5-9F57-B47427C5D7E3}" destId="{F013E5D4-F455-426E-87C9-F1DE96D56A54}" srcOrd="0" destOrd="0" parTransId="{641E08C7-18C9-424C-8C91-0B419053AFE0}" sibTransId="{43E5D97D-C9CC-40E0-8F26-92793C392884}"/>
    <dgm:cxn modelId="{7EDE8C39-CA84-43BB-A985-EE5D4F472A56}" srcId="{CFE0AF2F-EBE9-41C2-BDCF-9E7BE2F7B0A8}" destId="{870606DA-E4F2-4FD5-9F57-B47427C5D7E3}" srcOrd="1" destOrd="0" parTransId="{67F4491E-3A87-4EEB-A1F8-D2ECA1B1B51B}" sibTransId="{A5A0A7CF-EBCA-483D-AD5D-D85F543D0F59}"/>
    <dgm:cxn modelId="{1F57FCDF-3569-4675-942D-6B4F5293E72F}" type="presOf" srcId="{641E08C7-18C9-424C-8C91-0B419053AFE0}" destId="{CF960520-019D-404F-A8D2-4E607F6A9201}" srcOrd="0" destOrd="0" presId="urn:microsoft.com/office/officeart/2005/8/layout/hierarchy3"/>
    <dgm:cxn modelId="{CA17E609-D8F7-4F08-98D9-68999B620385}" srcId="{CFE0AF2F-EBE9-41C2-BDCF-9E7BE2F7B0A8}" destId="{083876CD-0EAB-4FDD-9293-8A826D264743}" srcOrd="0" destOrd="0" parTransId="{D1075BB7-CCB7-487B-A116-0AEE446D87BB}" sibTransId="{C513C8DE-7F32-42D6-91CD-5FCBA2EC5716}"/>
    <dgm:cxn modelId="{6FC87AE0-571C-4A8A-A158-C9CCC4C357E5}" type="presOf" srcId="{F013E5D4-F455-426E-87C9-F1DE96D56A54}" destId="{2B2987CA-D987-4B54-B49C-BE4B346E3ABF}" srcOrd="0" destOrd="0" presId="urn:microsoft.com/office/officeart/2005/8/layout/hierarchy3"/>
    <dgm:cxn modelId="{D3D9D4A6-ABA0-43DD-BC9D-7A598F9D3232}" type="presOf" srcId="{020C9CD9-5711-4FBC-8F21-AD1BAC88F515}" destId="{BFF935B7-288D-4AC9-9954-81B4A356150C}" srcOrd="0" destOrd="0" presId="urn:microsoft.com/office/officeart/2005/8/layout/hierarchy3"/>
    <dgm:cxn modelId="{40AB16A6-FDAF-46DD-B941-DF377F172B5B}" type="presOf" srcId="{F6673480-BCB4-4E88-BED6-A307182D958F}" destId="{B59E7542-6303-4727-BF1F-38782C7E8662}" srcOrd="0" destOrd="0" presId="urn:microsoft.com/office/officeart/2005/8/layout/hierarchy3"/>
    <dgm:cxn modelId="{1C3AEB71-154E-413F-97AF-7CA551DD2D00}" type="presOf" srcId="{3D06C404-4C21-458B-BEEC-4A35F34CB14E}" destId="{585018BB-4FA5-49A1-81E2-EB57BD5F971E}" srcOrd="0" destOrd="0" presId="urn:microsoft.com/office/officeart/2005/8/layout/hierarchy3"/>
    <dgm:cxn modelId="{B4C03AEF-341C-45D8-AEF8-960C7E6A5D11}" type="presOf" srcId="{EDD5EF6C-F41C-45BC-8A7E-72B5A2F8D591}" destId="{2508383B-05A3-418D-B54F-EA0C4BAE4966}" srcOrd="0" destOrd="0" presId="urn:microsoft.com/office/officeart/2005/8/layout/hierarchy3"/>
    <dgm:cxn modelId="{C9FB68BE-A46F-46FC-8E13-7A7372489185}" type="presOf" srcId="{D8FBC151-12EE-44E1-ABB2-E7264D472D1F}" destId="{C262E254-7C59-4668-AEB4-A33FD402AB69}" srcOrd="0" destOrd="0" presId="urn:microsoft.com/office/officeart/2005/8/layout/hierarchy3"/>
    <dgm:cxn modelId="{7CA12115-5B3A-425B-934E-4BD6517AB806}" type="presOf" srcId="{870606DA-E4F2-4FD5-9F57-B47427C5D7E3}" destId="{ED64EE8A-C4EE-404C-8B5A-8A5552377452}" srcOrd="0" destOrd="0" presId="urn:microsoft.com/office/officeart/2005/8/layout/hierarchy3"/>
    <dgm:cxn modelId="{B54C0AAE-4DBD-4361-94A2-AC152104CB54}" srcId="{870606DA-E4F2-4FD5-9F57-B47427C5D7E3}" destId="{3D06C404-4C21-458B-BEEC-4A35F34CB14E}" srcOrd="1" destOrd="0" parTransId="{EDD5EF6C-F41C-45BC-8A7E-72B5A2F8D591}" sibTransId="{DD1823FA-EACE-4C0E-93B2-F56DB5EF8B45}"/>
    <dgm:cxn modelId="{C13FD521-73F2-4E0E-8F0D-C9F65D044679}" srcId="{870606DA-E4F2-4FD5-9F57-B47427C5D7E3}" destId="{F6673480-BCB4-4E88-BED6-A307182D958F}" srcOrd="2" destOrd="0" parTransId="{D8FBC151-12EE-44E1-ABB2-E7264D472D1F}" sibTransId="{9DF041A7-379D-4B37-BDC0-F01EEAC45C8C}"/>
    <dgm:cxn modelId="{A1486F0A-6621-43C3-B48D-D1AED5130705}" type="presOf" srcId="{083876CD-0EAB-4FDD-9293-8A826D264743}" destId="{737BE226-9A06-4533-8224-44911A1BA5C5}" srcOrd="0" destOrd="0" presId="urn:microsoft.com/office/officeart/2005/8/layout/hierarchy3"/>
    <dgm:cxn modelId="{825C94BE-7878-4E77-9516-A500D0D80D44}" type="presOf" srcId="{BF380B0A-F5B6-46E3-828E-7ED9347BE2D8}" destId="{A142F32E-0D74-46D1-B0DD-476CA61C47E9}" srcOrd="0" destOrd="0" presId="urn:microsoft.com/office/officeart/2005/8/layout/hierarchy3"/>
    <dgm:cxn modelId="{23375B4C-A133-4ABD-B45F-D25CC63C1BFA}" type="presOf" srcId="{CFE0AF2F-EBE9-41C2-BDCF-9E7BE2F7B0A8}" destId="{7F008637-080B-4EE4-95F7-0A4662F7E545}" srcOrd="0" destOrd="0" presId="urn:microsoft.com/office/officeart/2005/8/layout/hierarchy3"/>
    <dgm:cxn modelId="{47C215C8-D287-4161-B9D4-0C1C445DBE72}" type="presOf" srcId="{870606DA-E4F2-4FD5-9F57-B47427C5D7E3}" destId="{076F14B6-7EA4-4A21-BCB1-3C355FDCD6D3}" srcOrd="1" destOrd="0" presId="urn:microsoft.com/office/officeart/2005/8/layout/hierarchy3"/>
    <dgm:cxn modelId="{9B98CA3B-20F5-4A11-99DB-D91604D199ED}" srcId="{083876CD-0EAB-4FDD-9293-8A826D264743}" destId="{BF380B0A-F5B6-46E3-828E-7ED9347BE2D8}" srcOrd="0" destOrd="0" parTransId="{020C9CD9-5711-4FBC-8F21-AD1BAC88F515}" sibTransId="{FA4C8602-3BAC-48A9-83C6-C53D40B5981A}"/>
    <dgm:cxn modelId="{4849AD32-584D-4BAB-A9AB-BE10A167B6E4}" type="presParOf" srcId="{7F008637-080B-4EE4-95F7-0A4662F7E545}" destId="{625F84BA-591D-414D-9082-D13442BD2927}" srcOrd="0" destOrd="0" presId="urn:microsoft.com/office/officeart/2005/8/layout/hierarchy3"/>
    <dgm:cxn modelId="{1AF1BD07-CD11-4EAB-9E41-2427246289A2}" type="presParOf" srcId="{625F84BA-591D-414D-9082-D13442BD2927}" destId="{AEF9027B-DB87-46A0-98DB-4C5EFECFBAAC}" srcOrd="0" destOrd="0" presId="urn:microsoft.com/office/officeart/2005/8/layout/hierarchy3"/>
    <dgm:cxn modelId="{B48F0A89-B2F8-4977-9DDF-51F6E6AE3C2D}" type="presParOf" srcId="{AEF9027B-DB87-46A0-98DB-4C5EFECFBAAC}" destId="{737BE226-9A06-4533-8224-44911A1BA5C5}" srcOrd="0" destOrd="0" presId="urn:microsoft.com/office/officeart/2005/8/layout/hierarchy3"/>
    <dgm:cxn modelId="{CB929F48-348E-4790-B403-28B990E08C85}" type="presParOf" srcId="{AEF9027B-DB87-46A0-98DB-4C5EFECFBAAC}" destId="{85C2B5C3-A767-4CCC-B1A4-AB3827BFE793}" srcOrd="1" destOrd="0" presId="urn:microsoft.com/office/officeart/2005/8/layout/hierarchy3"/>
    <dgm:cxn modelId="{1DBC9AE6-5611-4451-8D68-AC4D2D2DE367}" type="presParOf" srcId="{625F84BA-591D-414D-9082-D13442BD2927}" destId="{4D405676-680F-4334-9424-5CC132CCF420}" srcOrd="1" destOrd="0" presId="urn:microsoft.com/office/officeart/2005/8/layout/hierarchy3"/>
    <dgm:cxn modelId="{45F52D00-77E0-4EDC-A1D9-B1733E48B05C}" type="presParOf" srcId="{4D405676-680F-4334-9424-5CC132CCF420}" destId="{BFF935B7-288D-4AC9-9954-81B4A356150C}" srcOrd="0" destOrd="0" presId="urn:microsoft.com/office/officeart/2005/8/layout/hierarchy3"/>
    <dgm:cxn modelId="{A526384D-2B6D-4D65-9A28-9B6E07F7FFF4}" type="presParOf" srcId="{4D405676-680F-4334-9424-5CC132CCF420}" destId="{A142F32E-0D74-46D1-B0DD-476CA61C47E9}" srcOrd="1" destOrd="0" presId="urn:microsoft.com/office/officeart/2005/8/layout/hierarchy3"/>
    <dgm:cxn modelId="{8A63300F-AE22-4FE4-AB2D-9CF6F5E25636}" type="presParOf" srcId="{7F008637-080B-4EE4-95F7-0A4662F7E545}" destId="{2B7F2732-F8D9-46E2-8750-E9C16E421E19}" srcOrd="1" destOrd="0" presId="urn:microsoft.com/office/officeart/2005/8/layout/hierarchy3"/>
    <dgm:cxn modelId="{ADCA9CEF-F19F-4E34-BE6E-1697F6138442}" type="presParOf" srcId="{2B7F2732-F8D9-46E2-8750-E9C16E421E19}" destId="{C15BE97F-CD7C-4470-A95C-4CAD9461D2C3}" srcOrd="0" destOrd="0" presId="urn:microsoft.com/office/officeart/2005/8/layout/hierarchy3"/>
    <dgm:cxn modelId="{19D5039A-42B5-448A-98C8-29A7FDCE58C6}" type="presParOf" srcId="{C15BE97F-CD7C-4470-A95C-4CAD9461D2C3}" destId="{ED64EE8A-C4EE-404C-8B5A-8A5552377452}" srcOrd="0" destOrd="0" presId="urn:microsoft.com/office/officeart/2005/8/layout/hierarchy3"/>
    <dgm:cxn modelId="{3DF42D25-78E4-47D6-90CA-C93159500BA9}" type="presParOf" srcId="{C15BE97F-CD7C-4470-A95C-4CAD9461D2C3}" destId="{076F14B6-7EA4-4A21-BCB1-3C355FDCD6D3}" srcOrd="1" destOrd="0" presId="urn:microsoft.com/office/officeart/2005/8/layout/hierarchy3"/>
    <dgm:cxn modelId="{80E33639-F6D6-4373-A38D-7519AFF262CD}" type="presParOf" srcId="{2B7F2732-F8D9-46E2-8750-E9C16E421E19}" destId="{3343A296-0EEA-4057-9246-6EB4F975FF12}" srcOrd="1" destOrd="0" presId="urn:microsoft.com/office/officeart/2005/8/layout/hierarchy3"/>
    <dgm:cxn modelId="{EB7BE771-A687-46E6-9C17-935511817DA2}" type="presParOf" srcId="{3343A296-0EEA-4057-9246-6EB4F975FF12}" destId="{CF960520-019D-404F-A8D2-4E607F6A9201}" srcOrd="0" destOrd="0" presId="urn:microsoft.com/office/officeart/2005/8/layout/hierarchy3"/>
    <dgm:cxn modelId="{16E5FBA6-9229-4BF1-BEC4-BB5C22F69FDE}" type="presParOf" srcId="{3343A296-0EEA-4057-9246-6EB4F975FF12}" destId="{2B2987CA-D987-4B54-B49C-BE4B346E3ABF}" srcOrd="1" destOrd="0" presId="urn:microsoft.com/office/officeart/2005/8/layout/hierarchy3"/>
    <dgm:cxn modelId="{1A64D237-7A58-4BBF-802C-C6453F31906E}" type="presParOf" srcId="{3343A296-0EEA-4057-9246-6EB4F975FF12}" destId="{2508383B-05A3-418D-B54F-EA0C4BAE4966}" srcOrd="2" destOrd="0" presId="urn:microsoft.com/office/officeart/2005/8/layout/hierarchy3"/>
    <dgm:cxn modelId="{D5373A84-2C7C-4BFC-9400-7632AFF8DB3E}" type="presParOf" srcId="{3343A296-0EEA-4057-9246-6EB4F975FF12}" destId="{585018BB-4FA5-49A1-81E2-EB57BD5F971E}" srcOrd="3" destOrd="0" presId="urn:microsoft.com/office/officeart/2005/8/layout/hierarchy3"/>
    <dgm:cxn modelId="{59CDE4B5-CE84-4732-917E-2E3A024A2C76}" type="presParOf" srcId="{3343A296-0EEA-4057-9246-6EB4F975FF12}" destId="{C262E254-7C59-4668-AEB4-A33FD402AB69}" srcOrd="4" destOrd="0" presId="urn:microsoft.com/office/officeart/2005/8/layout/hierarchy3"/>
    <dgm:cxn modelId="{1D8FF660-8D6F-44E5-AFCC-14744F222CD5}" type="presParOf" srcId="{3343A296-0EEA-4057-9246-6EB4F975FF12}" destId="{B59E7542-6303-4727-BF1F-38782C7E8662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FEAEC6-C96E-4989-98FC-FF61C211BF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7591D7-0A5A-492B-95CB-CB81805988C1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Директор</a:t>
          </a:r>
        </a:p>
      </dgm:t>
    </dgm:pt>
    <dgm:pt modelId="{4B3D0E24-0942-4EA7-BC75-41A164635DD2}" type="parTrans" cxnId="{864E63C9-2A9E-4262-BF40-CD199B38126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320A138A-5C1C-4665-82C7-659BEC63CA74}" type="sibTrans" cxnId="{864E63C9-2A9E-4262-BF40-CD199B38126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50DDF878-5FDC-4EDD-8A30-69859390E592}">
      <dgm:prSet phldrT="[Текст]" custT="1"/>
      <dgm:spPr/>
      <dgm:t>
        <a:bodyPr/>
        <a:lstStyle/>
        <a:p>
          <a:r>
            <a:rPr lang="ru-RU" sz="1600" b="1">
              <a:latin typeface="Times New Roman" pitchFamily="18" charset="0"/>
              <a:cs typeface="Times New Roman" pitchFamily="18" charset="0"/>
            </a:rPr>
            <a:t>зам. директора по УВР</a:t>
          </a:r>
        </a:p>
      </dgm:t>
    </dgm:pt>
    <dgm:pt modelId="{F744C14A-8504-402D-9C4E-E6451C4BF816}" type="parTrans" cxnId="{89DF181B-6BCD-4061-86C3-CFD4784AA18D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1EDCBBDA-3228-4B87-A385-8C6A70ECF8EB}" type="sibTrans" cxnId="{89DF181B-6BCD-4061-86C3-CFD4784AA18D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F328ABEB-A082-408E-A558-F75C7A73F82D}">
      <dgm:prSet phldrT="[Текст]"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зам. директора по УВР</a:t>
          </a:r>
        </a:p>
      </dgm:t>
    </dgm:pt>
    <dgm:pt modelId="{39F073AC-6393-4E41-9DF1-5AB408C09CDA}" type="parTrans" cxnId="{2D3A46B0-F7C4-4DCD-A05D-4EF031B5351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9F14E291-4976-429D-8347-661136F06A17}" type="sibTrans" cxnId="{2D3A46B0-F7C4-4DCD-A05D-4EF031B5351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5F89E387-23A7-453D-9770-52FCDEC0E920}">
      <dgm:prSet custT="1"/>
      <dgm:spPr/>
      <dgm:t>
        <a:bodyPr/>
        <a:lstStyle/>
        <a:p>
          <a:r>
            <a:rPr lang="ru-RU" sz="1600" b="1">
              <a:latin typeface="Times New Roman" pitchFamily="18" charset="0"/>
              <a:cs typeface="Times New Roman" pitchFamily="18" charset="0"/>
            </a:rPr>
            <a:t>зам. директора по ОДОД</a:t>
          </a:r>
        </a:p>
      </dgm:t>
    </dgm:pt>
    <dgm:pt modelId="{61B68356-2F4B-4623-937E-ED46D0A353F8}" type="parTrans" cxnId="{69DB1D6B-677B-416A-AC60-840FB47E3BBB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12D70614-208E-4616-BEA4-AD885C8A6AC6}" type="sibTrans" cxnId="{69DB1D6B-677B-416A-AC60-840FB47E3BBB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E187528-28B3-4FF6-97A5-339EB239BBE0}">
      <dgm:prSet custT="1"/>
      <dgm:spPr/>
      <dgm:t>
        <a:bodyPr/>
        <a:lstStyle/>
        <a:p>
          <a:r>
            <a:rPr lang="ru-RU" sz="1600" b="1" dirty="0">
              <a:latin typeface="Times New Roman" pitchFamily="18" charset="0"/>
              <a:cs typeface="Times New Roman" pitchFamily="18" charset="0"/>
            </a:rPr>
            <a:t>зам.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директора по 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НМР</a:t>
          </a:r>
        </a:p>
      </dgm:t>
    </dgm:pt>
    <dgm:pt modelId="{F60C00F6-9AF6-4E16-8F58-C21343443783}" type="parTrans" cxnId="{E5F2B50E-09AA-4777-BCF1-B994E8F9C05F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F2070B9A-2648-4DC2-8EDE-64A2DEB3CFA3}" type="sibTrans" cxnId="{E5F2B50E-09AA-4777-BCF1-B994E8F9C05F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735FDC78-5D5A-4F0C-AA92-5F1884535869}">
      <dgm:prSet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sz="1600" b="1">
              <a:latin typeface="Times New Roman" pitchFamily="18" charset="0"/>
              <a:cs typeface="Times New Roman" pitchFamily="18" charset="0"/>
            </a:rPr>
            <a:t>зам. директора по ВР</a:t>
          </a:r>
        </a:p>
      </dgm:t>
    </dgm:pt>
    <dgm:pt modelId="{52B6FFBC-B871-4FC4-9228-B08D78387514}" type="parTrans" cxnId="{BF2DA716-73B7-492C-A7EE-928AA3F7351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413F792F-79DB-461A-A4AB-AA5E350EFB24}" type="sibTrans" cxnId="{BF2DA716-73B7-492C-A7EE-928AA3F7351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CCB5ED3D-DAB1-4E06-BF31-C1503F398728}" type="pres">
      <dgm:prSet presAssocID="{F5FEAEC6-C96E-4989-98FC-FF61C211BF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000F048-C141-41C4-AD24-9A823A99C29B}" type="pres">
      <dgm:prSet presAssocID="{627591D7-0A5A-492B-95CB-CB81805988C1}" presName="hierRoot1" presStyleCnt="0"/>
      <dgm:spPr/>
    </dgm:pt>
    <dgm:pt modelId="{3C79CA1F-E016-488A-BAEC-C2467BE2CF31}" type="pres">
      <dgm:prSet presAssocID="{627591D7-0A5A-492B-95CB-CB81805988C1}" presName="composite" presStyleCnt="0"/>
      <dgm:spPr/>
    </dgm:pt>
    <dgm:pt modelId="{5DC8DA6B-811E-4A10-857D-E7BABD6FE90A}" type="pres">
      <dgm:prSet presAssocID="{627591D7-0A5A-492B-95CB-CB81805988C1}" presName="background" presStyleLbl="node0" presStyleIdx="0" presStyleCnt="1"/>
      <dgm:spPr>
        <a:solidFill>
          <a:schemeClr val="bg1"/>
        </a:solidFill>
      </dgm:spPr>
    </dgm:pt>
    <dgm:pt modelId="{9CC77722-6020-4098-B6BF-3407D57312BA}" type="pres">
      <dgm:prSet presAssocID="{627591D7-0A5A-492B-95CB-CB81805988C1}" presName="text" presStyleLbl="fgAcc0" presStyleIdx="0" presStyleCnt="1" custLinFactNeighborX="1782" custLinFactNeighborY="-85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2469BB-E47A-4D93-B2C6-1CCD791A36F6}" type="pres">
      <dgm:prSet presAssocID="{627591D7-0A5A-492B-95CB-CB81805988C1}" presName="hierChild2" presStyleCnt="0"/>
      <dgm:spPr/>
    </dgm:pt>
    <dgm:pt modelId="{628EAACF-87C0-4667-9DF1-BF798F8EFE5C}" type="pres">
      <dgm:prSet presAssocID="{F744C14A-8504-402D-9C4E-E6451C4BF816}" presName="Name10" presStyleLbl="parChTrans1D2" presStyleIdx="0" presStyleCnt="5"/>
      <dgm:spPr/>
      <dgm:t>
        <a:bodyPr/>
        <a:lstStyle/>
        <a:p>
          <a:endParaRPr lang="ru-RU"/>
        </a:p>
      </dgm:t>
    </dgm:pt>
    <dgm:pt modelId="{362E7D99-2A5C-4B99-9B00-9C96E307D7A1}" type="pres">
      <dgm:prSet presAssocID="{50DDF878-5FDC-4EDD-8A30-69859390E592}" presName="hierRoot2" presStyleCnt="0"/>
      <dgm:spPr/>
    </dgm:pt>
    <dgm:pt modelId="{FA0A181B-A7A0-4213-8E49-327633C44E3D}" type="pres">
      <dgm:prSet presAssocID="{50DDF878-5FDC-4EDD-8A30-69859390E592}" presName="composite2" presStyleCnt="0"/>
      <dgm:spPr/>
    </dgm:pt>
    <dgm:pt modelId="{50D026CC-ACF4-44F7-BE86-A162CBFECD61}" type="pres">
      <dgm:prSet presAssocID="{50DDF878-5FDC-4EDD-8A30-69859390E592}" presName="background2" presStyleLbl="node2" presStyleIdx="0" presStyleCnt="5"/>
      <dgm:spPr>
        <a:solidFill>
          <a:schemeClr val="bg1"/>
        </a:solidFill>
      </dgm:spPr>
    </dgm:pt>
    <dgm:pt modelId="{74D78F02-8EAB-47CF-BF8B-F47006AAC649}" type="pres">
      <dgm:prSet presAssocID="{50DDF878-5FDC-4EDD-8A30-69859390E592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1AF101-CA7E-4E81-9694-40DB62AE28F0}" type="pres">
      <dgm:prSet presAssocID="{50DDF878-5FDC-4EDD-8A30-69859390E592}" presName="hierChild3" presStyleCnt="0"/>
      <dgm:spPr/>
    </dgm:pt>
    <dgm:pt modelId="{A7F99277-CC3A-4910-B5D1-7C083DC3AA06}" type="pres">
      <dgm:prSet presAssocID="{39F073AC-6393-4E41-9DF1-5AB408C09CDA}" presName="Name10" presStyleLbl="parChTrans1D2" presStyleIdx="1" presStyleCnt="5"/>
      <dgm:spPr/>
      <dgm:t>
        <a:bodyPr/>
        <a:lstStyle/>
        <a:p>
          <a:endParaRPr lang="ru-RU"/>
        </a:p>
      </dgm:t>
    </dgm:pt>
    <dgm:pt modelId="{6C4CFA5C-CE0D-4AEF-9415-0922B1E73A64}" type="pres">
      <dgm:prSet presAssocID="{F328ABEB-A082-408E-A558-F75C7A73F82D}" presName="hierRoot2" presStyleCnt="0"/>
      <dgm:spPr/>
    </dgm:pt>
    <dgm:pt modelId="{3C93B071-BA31-41B1-BB2C-3BB718001AE8}" type="pres">
      <dgm:prSet presAssocID="{F328ABEB-A082-408E-A558-F75C7A73F82D}" presName="composite2" presStyleCnt="0"/>
      <dgm:spPr/>
    </dgm:pt>
    <dgm:pt modelId="{8D150239-E673-4B6E-98BC-A4EA82F4C802}" type="pres">
      <dgm:prSet presAssocID="{F328ABEB-A082-408E-A558-F75C7A73F82D}" presName="background2" presStyleLbl="node2" presStyleIdx="1" presStyleCnt="5"/>
      <dgm:spPr>
        <a:solidFill>
          <a:schemeClr val="bg1"/>
        </a:solidFill>
      </dgm:spPr>
    </dgm:pt>
    <dgm:pt modelId="{BDC521BA-F089-4EBF-AB5B-3391F5828C3C}" type="pres">
      <dgm:prSet presAssocID="{F328ABEB-A082-408E-A558-F75C7A73F82D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E6CDC9-7A71-4F09-8EAC-41BB20424CF2}" type="pres">
      <dgm:prSet presAssocID="{F328ABEB-A082-408E-A558-F75C7A73F82D}" presName="hierChild3" presStyleCnt="0"/>
      <dgm:spPr/>
    </dgm:pt>
    <dgm:pt modelId="{4159D01C-E493-4D6E-8C33-A8460279161C}" type="pres">
      <dgm:prSet presAssocID="{F60C00F6-9AF6-4E16-8F58-C21343443783}" presName="Name10" presStyleLbl="parChTrans1D2" presStyleIdx="2" presStyleCnt="5"/>
      <dgm:spPr/>
      <dgm:t>
        <a:bodyPr/>
        <a:lstStyle/>
        <a:p>
          <a:endParaRPr lang="ru-RU"/>
        </a:p>
      </dgm:t>
    </dgm:pt>
    <dgm:pt modelId="{78DEB93F-6772-4662-930E-4CB9E7F3A994}" type="pres">
      <dgm:prSet presAssocID="{6E187528-28B3-4FF6-97A5-339EB239BBE0}" presName="hierRoot2" presStyleCnt="0"/>
      <dgm:spPr/>
    </dgm:pt>
    <dgm:pt modelId="{E962ED1A-E7F6-45CB-B959-B59A46EDC6D1}" type="pres">
      <dgm:prSet presAssocID="{6E187528-28B3-4FF6-97A5-339EB239BBE0}" presName="composite2" presStyleCnt="0"/>
      <dgm:spPr/>
    </dgm:pt>
    <dgm:pt modelId="{1F6DDB89-95F9-4B66-9386-E5D49E9A6E49}" type="pres">
      <dgm:prSet presAssocID="{6E187528-28B3-4FF6-97A5-339EB239BBE0}" presName="background2" presStyleLbl="node2" presStyleIdx="2" presStyleCnt="5"/>
      <dgm:spPr>
        <a:solidFill>
          <a:schemeClr val="bg1"/>
        </a:solidFill>
      </dgm:spPr>
    </dgm:pt>
    <dgm:pt modelId="{38959EA8-6EC2-4285-BE7A-A48F2E90A35D}" type="pres">
      <dgm:prSet presAssocID="{6E187528-28B3-4FF6-97A5-339EB239BBE0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C3823C-D252-4B1E-9AC2-864D7A8BA1CC}" type="pres">
      <dgm:prSet presAssocID="{6E187528-28B3-4FF6-97A5-339EB239BBE0}" presName="hierChild3" presStyleCnt="0"/>
      <dgm:spPr/>
    </dgm:pt>
    <dgm:pt modelId="{65E6FA45-0CCA-4F9E-A7E2-5C1F74165968}" type="pres">
      <dgm:prSet presAssocID="{52B6FFBC-B871-4FC4-9228-B08D78387514}" presName="Name10" presStyleLbl="parChTrans1D2" presStyleIdx="3" presStyleCnt="5"/>
      <dgm:spPr/>
      <dgm:t>
        <a:bodyPr/>
        <a:lstStyle/>
        <a:p>
          <a:endParaRPr lang="ru-RU"/>
        </a:p>
      </dgm:t>
    </dgm:pt>
    <dgm:pt modelId="{587A183B-E0F5-4895-90D6-00ED70B1581D}" type="pres">
      <dgm:prSet presAssocID="{735FDC78-5D5A-4F0C-AA92-5F1884535869}" presName="hierRoot2" presStyleCnt="0"/>
      <dgm:spPr/>
    </dgm:pt>
    <dgm:pt modelId="{E2A473D8-2B92-42D2-B372-E410EB1A3A78}" type="pres">
      <dgm:prSet presAssocID="{735FDC78-5D5A-4F0C-AA92-5F1884535869}" presName="composite2" presStyleCnt="0"/>
      <dgm:spPr/>
    </dgm:pt>
    <dgm:pt modelId="{EA55ECC0-326F-473D-8264-704B8EC22C4E}" type="pres">
      <dgm:prSet presAssocID="{735FDC78-5D5A-4F0C-AA92-5F1884535869}" presName="background2" presStyleLbl="node2" presStyleIdx="3" presStyleCnt="5"/>
      <dgm:spPr>
        <a:solidFill>
          <a:schemeClr val="bg1"/>
        </a:solidFill>
      </dgm:spPr>
    </dgm:pt>
    <dgm:pt modelId="{19B1495E-28DE-467E-A212-FC9B4E95C5C8}" type="pres">
      <dgm:prSet presAssocID="{735FDC78-5D5A-4F0C-AA92-5F1884535869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1E5B93-286D-42C1-A7CB-6348C7A54167}" type="pres">
      <dgm:prSet presAssocID="{735FDC78-5D5A-4F0C-AA92-5F1884535869}" presName="hierChild3" presStyleCnt="0"/>
      <dgm:spPr/>
    </dgm:pt>
    <dgm:pt modelId="{B377DA44-3444-4F3B-9D7B-5AA8B455ABDA}" type="pres">
      <dgm:prSet presAssocID="{61B68356-2F4B-4623-937E-ED46D0A353F8}" presName="Name10" presStyleLbl="parChTrans1D2" presStyleIdx="4" presStyleCnt="5"/>
      <dgm:spPr/>
      <dgm:t>
        <a:bodyPr/>
        <a:lstStyle/>
        <a:p>
          <a:endParaRPr lang="ru-RU"/>
        </a:p>
      </dgm:t>
    </dgm:pt>
    <dgm:pt modelId="{904A947F-F4B3-4822-A525-BC5C29A67941}" type="pres">
      <dgm:prSet presAssocID="{5F89E387-23A7-453D-9770-52FCDEC0E920}" presName="hierRoot2" presStyleCnt="0"/>
      <dgm:spPr/>
    </dgm:pt>
    <dgm:pt modelId="{DACF93F4-886E-4C94-876A-B62973D205B9}" type="pres">
      <dgm:prSet presAssocID="{5F89E387-23A7-453D-9770-52FCDEC0E920}" presName="composite2" presStyleCnt="0"/>
      <dgm:spPr/>
    </dgm:pt>
    <dgm:pt modelId="{857A8B25-3FFF-4E66-A336-58FAA9301A8B}" type="pres">
      <dgm:prSet presAssocID="{5F89E387-23A7-453D-9770-52FCDEC0E920}" presName="background2" presStyleLbl="node2" presStyleIdx="4" presStyleCnt="5"/>
      <dgm:spPr>
        <a:solidFill>
          <a:schemeClr val="bg1"/>
        </a:solidFill>
      </dgm:spPr>
    </dgm:pt>
    <dgm:pt modelId="{FC39615D-D618-4E83-BCD7-BE4336361299}" type="pres">
      <dgm:prSet presAssocID="{5F89E387-23A7-453D-9770-52FCDEC0E920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CBA705-ACD4-474C-8178-7793518D5F1A}" type="pres">
      <dgm:prSet presAssocID="{5F89E387-23A7-453D-9770-52FCDEC0E920}" presName="hierChild3" presStyleCnt="0"/>
      <dgm:spPr/>
    </dgm:pt>
  </dgm:ptLst>
  <dgm:cxnLst>
    <dgm:cxn modelId="{DC53B595-5466-46AD-B45A-97F1A3179473}" type="presOf" srcId="{52B6FFBC-B871-4FC4-9228-B08D78387514}" destId="{65E6FA45-0CCA-4F9E-A7E2-5C1F74165968}" srcOrd="0" destOrd="0" presId="urn:microsoft.com/office/officeart/2005/8/layout/hierarchy1"/>
    <dgm:cxn modelId="{8134FC5F-DAA4-4B70-908C-6F5B8C5BEB58}" type="presOf" srcId="{5F89E387-23A7-453D-9770-52FCDEC0E920}" destId="{FC39615D-D618-4E83-BCD7-BE4336361299}" srcOrd="0" destOrd="0" presId="urn:microsoft.com/office/officeart/2005/8/layout/hierarchy1"/>
    <dgm:cxn modelId="{E5F2B50E-09AA-4777-BCF1-B994E8F9C05F}" srcId="{627591D7-0A5A-492B-95CB-CB81805988C1}" destId="{6E187528-28B3-4FF6-97A5-339EB239BBE0}" srcOrd="2" destOrd="0" parTransId="{F60C00F6-9AF6-4E16-8F58-C21343443783}" sibTransId="{F2070B9A-2648-4DC2-8EDE-64A2DEB3CFA3}"/>
    <dgm:cxn modelId="{864E63C9-2A9E-4262-BF40-CD199B381264}" srcId="{F5FEAEC6-C96E-4989-98FC-FF61C211BFF9}" destId="{627591D7-0A5A-492B-95CB-CB81805988C1}" srcOrd="0" destOrd="0" parTransId="{4B3D0E24-0942-4EA7-BC75-41A164635DD2}" sibTransId="{320A138A-5C1C-4665-82C7-659BEC63CA74}"/>
    <dgm:cxn modelId="{A60B2B28-ACB2-4EE2-9DFE-42DF2ABA88F0}" type="presOf" srcId="{627591D7-0A5A-492B-95CB-CB81805988C1}" destId="{9CC77722-6020-4098-B6BF-3407D57312BA}" srcOrd="0" destOrd="0" presId="urn:microsoft.com/office/officeart/2005/8/layout/hierarchy1"/>
    <dgm:cxn modelId="{4DCBB7C4-6232-42C8-A239-7700AA91F978}" type="presOf" srcId="{39F073AC-6393-4E41-9DF1-5AB408C09CDA}" destId="{A7F99277-CC3A-4910-B5D1-7C083DC3AA06}" srcOrd="0" destOrd="0" presId="urn:microsoft.com/office/officeart/2005/8/layout/hierarchy1"/>
    <dgm:cxn modelId="{952C72B1-0AFF-48E3-8C27-2BBE0C95460D}" type="presOf" srcId="{F60C00F6-9AF6-4E16-8F58-C21343443783}" destId="{4159D01C-E493-4D6E-8C33-A8460279161C}" srcOrd="0" destOrd="0" presId="urn:microsoft.com/office/officeart/2005/8/layout/hierarchy1"/>
    <dgm:cxn modelId="{C0A292D8-1F05-47C1-A4B2-5DC4671F6A4E}" type="presOf" srcId="{735FDC78-5D5A-4F0C-AA92-5F1884535869}" destId="{19B1495E-28DE-467E-A212-FC9B4E95C5C8}" srcOrd="0" destOrd="0" presId="urn:microsoft.com/office/officeart/2005/8/layout/hierarchy1"/>
    <dgm:cxn modelId="{2335C431-28A2-4010-BD0D-97E0E3AA399A}" type="presOf" srcId="{F744C14A-8504-402D-9C4E-E6451C4BF816}" destId="{628EAACF-87C0-4667-9DF1-BF798F8EFE5C}" srcOrd="0" destOrd="0" presId="urn:microsoft.com/office/officeart/2005/8/layout/hierarchy1"/>
    <dgm:cxn modelId="{BF2DA716-73B7-492C-A7EE-928AA3F73514}" srcId="{627591D7-0A5A-492B-95CB-CB81805988C1}" destId="{735FDC78-5D5A-4F0C-AA92-5F1884535869}" srcOrd="3" destOrd="0" parTransId="{52B6FFBC-B871-4FC4-9228-B08D78387514}" sibTransId="{413F792F-79DB-461A-A4AB-AA5E350EFB24}"/>
    <dgm:cxn modelId="{90E16B87-5858-48BB-95EC-665C9E0289FE}" type="presOf" srcId="{F328ABEB-A082-408E-A558-F75C7A73F82D}" destId="{BDC521BA-F089-4EBF-AB5B-3391F5828C3C}" srcOrd="0" destOrd="0" presId="urn:microsoft.com/office/officeart/2005/8/layout/hierarchy1"/>
    <dgm:cxn modelId="{2EEB7003-30D0-49DE-843F-918C28C48F4D}" type="presOf" srcId="{50DDF878-5FDC-4EDD-8A30-69859390E592}" destId="{74D78F02-8EAB-47CF-BF8B-F47006AAC649}" srcOrd="0" destOrd="0" presId="urn:microsoft.com/office/officeart/2005/8/layout/hierarchy1"/>
    <dgm:cxn modelId="{140260D4-055D-4CA2-9F94-0D08E1E9A9EC}" type="presOf" srcId="{6E187528-28B3-4FF6-97A5-339EB239BBE0}" destId="{38959EA8-6EC2-4285-BE7A-A48F2E90A35D}" srcOrd="0" destOrd="0" presId="urn:microsoft.com/office/officeart/2005/8/layout/hierarchy1"/>
    <dgm:cxn modelId="{2D3A46B0-F7C4-4DCD-A05D-4EF031B53511}" srcId="{627591D7-0A5A-492B-95CB-CB81805988C1}" destId="{F328ABEB-A082-408E-A558-F75C7A73F82D}" srcOrd="1" destOrd="0" parTransId="{39F073AC-6393-4E41-9DF1-5AB408C09CDA}" sibTransId="{9F14E291-4976-429D-8347-661136F06A17}"/>
    <dgm:cxn modelId="{69DB1D6B-677B-416A-AC60-840FB47E3BBB}" srcId="{627591D7-0A5A-492B-95CB-CB81805988C1}" destId="{5F89E387-23A7-453D-9770-52FCDEC0E920}" srcOrd="4" destOrd="0" parTransId="{61B68356-2F4B-4623-937E-ED46D0A353F8}" sibTransId="{12D70614-208E-4616-BEA4-AD885C8A6AC6}"/>
    <dgm:cxn modelId="{CF5ABB15-1D0B-4F46-8313-9AA54D2E753F}" type="presOf" srcId="{61B68356-2F4B-4623-937E-ED46D0A353F8}" destId="{B377DA44-3444-4F3B-9D7B-5AA8B455ABDA}" srcOrd="0" destOrd="0" presId="urn:microsoft.com/office/officeart/2005/8/layout/hierarchy1"/>
    <dgm:cxn modelId="{48794E0E-7AF0-43D5-94DD-E56427EA6330}" type="presOf" srcId="{F5FEAEC6-C96E-4989-98FC-FF61C211BFF9}" destId="{CCB5ED3D-DAB1-4E06-BF31-C1503F398728}" srcOrd="0" destOrd="0" presId="urn:microsoft.com/office/officeart/2005/8/layout/hierarchy1"/>
    <dgm:cxn modelId="{89DF181B-6BCD-4061-86C3-CFD4784AA18D}" srcId="{627591D7-0A5A-492B-95CB-CB81805988C1}" destId="{50DDF878-5FDC-4EDD-8A30-69859390E592}" srcOrd="0" destOrd="0" parTransId="{F744C14A-8504-402D-9C4E-E6451C4BF816}" sibTransId="{1EDCBBDA-3228-4B87-A385-8C6A70ECF8EB}"/>
    <dgm:cxn modelId="{555C95E4-6E47-4004-B365-1F662CF24841}" type="presParOf" srcId="{CCB5ED3D-DAB1-4E06-BF31-C1503F398728}" destId="{5000F048-C141-41C4-AD24-9A823A99C29B}" srcOrd="0" destOrd="0" presId="urn:microsoft.com/office/officeart/2005/8/layout/hierarchy1"/>
    <dgm:cxn modelId="{5AC4327B-5259-4B0E-8BAA-BA9638FCACFF}" type="presParOf" srcId="{5000F048-C141-41C4-AD24-9A823A99C29B}" destId="{3C79CA1F-E016-488A-BAEC-C2467BE2CF31}" srcOrd="0" destOrd="0" presId="urn:microsoft.com/office/officeart/2005/8/layout/hierarchy1"/>
    <dgm:cxn modelId="{26C05F61-07C8-410D-B259-3C47BC0A94DE}" type="presParOf" srcId="{3C79CA1F-E016-488A-BAEC-C2467BE2CF31}" destId="{5DC8DA6B-811E-4A10-857D-E7BABD6FE90A}" srcOrd="0" destOrd="0" presId="urn:microsoft.com/office/officeart/2005/8/layout/hierarchy1"/>
    <dgm:cxn modelId="{9E2A9BB7-450A-496B-98DF-B030262E39B5}" type="presParOf" srcId="{3C79CA1F-E016-488A-BAEC-C2467BE2CF31}" destId="{9CC77722-6020-4098-B6BF-3407D57312BA}" srcOrd="1" destOrd="0" presId="urn:microsoft.com/office/officeart/2005/8/layout/hierarchy1"/>
    <dgm:cxn modelId="{E27182B6-0DCB-4608-913C-981A7549B039}" type="presParOf" srcId="{5000F048-C141-41C4-AD24-9A823A99C29B}" destId="{FC2469BB-E47A-4D93-B2C6-1CCD791A36F6}" srcOrd="1" destOrd="0" presId="urn:microsoft.com/office/officeart/2005/8/layout/hierarchy1"/>
    <dgm:cxn modelId="{178E3EC3-12CE-46E0-B56F-EE624B3869B4}" type="presParOf" srcId="{FC2469BB-E47A-4D93-B2C6-1CCD791A36F6}" destId="{628EAACF-87C0-4667-9DF1-BF798F8EFE5C}" srcOrd="0" destOrd="0" presId="urn:microsoft.com/office/officeart/2005/8/layout/hierarchy1"/>
    <dgm:cxn modelId="{21BC2DBD-DE36-4666-9307-484BBD4BE712}" type="presParOf" srcId="{FC2469BB-E47A-4D93-B2C6-1CCD791A36F6}" destId="{362E7D99-2A5C-4B99-9B00-9C96E307D7A1}" srcOrd="1" destOrd="0" presId="urn:microsoft.com/office/officeart/2005/8/layout/hierarchy1"/>
    <dgm:cxn modelId="{E4C4E74F-252A-4CDB-B4F3-6AEC5E436A12}" type="presParOf" srcId="{362E7D99-2A5C-4B99-9B00-9C96E307D7A1}" destId="{FA0A181B-A7A0-4213-8E49-327633C44E3D}" srcOrd="0" destOrd="0" presId="urn:microsoft.com/office/officeart/2005/8/layout/hierarchy1"/>
    <dgm:cxn modelId="{C353803F-9F7E-48DA-9B6E-3F9398E00158}" type="presParOf" srcId="{FA0A181B-A7A0-4213-8E49-327633C44E3D}" destId="{50D026CC-ACF4-44F7-BE86-A162CBFECD61}" srcOrd="0" destOrd="0" presId="urn:microsoft.com/office/officeart/2005/8/layout/hierarchy1"/>
    <dgm:cxn modelId="{7A9E00CC-8610-4B3B-8624-6A6B36C79B9C}" type="presParOf" srcId="{FA0A181B-A7A0-4213-8E49-327633C44E3D}" destId="{74D78F02-8EAB-47CF-BF8B-F47006AAC649}" srcOrd="1" destOrd="0" presId="urn:microsoft.com/office/officeart/2005/8/layout/hierarchy1"/>
    <dgm:cxn modelId="{E4F22B1F-E4A5-42C3-AF96-98219D8C284E}" type="presParOf" srcId="{362E7D99-2A5C-4B99-9B00-9C96E307D7A1}" destId="{E21AF101-CA7E-4E81-9694-40DB62AE28F0}" srcOrd="1" destOrd="0" presId="urn:microsoft.com/office/officeart/2005/8/layout/hierarchy1"/>
    <dgm:cxn modelId="{8FFCE57E-02FC-42E0-A8F2-4CA4F5551BC8}" type="presParOf" srcId="{FC2469BB-E47A-4D93-B2C6-1CCD791A36F6}" destId="{A7F99277-CC3A-4910-B5D1-7C083DC3AA06}" srcOrd="2" destOrd="0" presId="urn:microsoft.com/office/officeart/2005/8/layout/hierarchy1"/>
    <dgm:cxn modelId="{97CAC27F-5678-44B2-9DE8-6C30F80A8581}" type="presParOf" srcId="{FC2469BB-E47A-4D93-B2C6-1CCD791A36F6}" destId="{6C4CFA5C-CE0D-4AEF-9415-0922B1E73A64}" srcOrd="3" destOrd="0" presId="urn:microsoft.com/office/officeart/2005/8/layout/hierarchy1"/>
    <dgm:cxn modelId="{26255C6E-C42D-4F78-9590-488F06878578}" type="presParOf" srcId="{6C4CFA5C-CE0D-4AEF-9415-0922B1E73A64}" destId="{3C93B071-BA31-41B1-BB2C-3BB718001AE8}" srcOrd="0" destOrd="0" presId="urn:microsoft.com/office/officeart/2005/8/layout/hierarchy1"/>
    <dgm:cxn modelId="{B62DA56C-F044-43D4-8C18-FCA2F0759637}" type="presParOf" srcId="{3C93B071-BA31-41B1-BB2C-3BB718001AE8}" destId="{8D150239-E673-4B6E-98BC-A4EA82F4C802}" srcOrd="0" destOrd="0" presId="urn:microsoft.com/office/officeart/2005/8/layout/hierarchy1"/>
    <dgm:cxn modelId="{5EDA6424-8931-44E1-8885-A567D87F0563}" type="presParOf" srcId="{3C93B071-BA31-41B1-BB2C-3BB718001AE8}" destId="{BDC521BA-F089-4EBF-AB5B-3391F5828C3C}" srcOrd="1" destOrd="0" presId="urn:microsoft.com/office/officeart/2005/8/layout/hierarchy1"/>
    <dgm:cxn modelId="{A9F6643E-E2E3-496B-832E-FC4D74EF0BD9}" type="presParOf" srcId="{6C4CFA5C-CE0D-4AEF-9415-0922B1E73A64}" destId="{1DE6CDC9-7A71-4F09-8EAC-41BB20424CF2}" srcOrd="1" destOrd="0" presId="urn:microsoft.com/office/officeart/2005/8/layout/hierarchy1"/>
    <dgm:cxn modelId="{F5734066-FAAE-4626-B0D8-72DBE13990FB}" type="presParOf" srcId="{FC2469BB-E47A-4D93-B2C6-1CCD791A36F6}" destId="{4159D01C-E493-4D6E-8C33-A8460279161C}" srcOrd="4" destOrd="0" presId="urn:microsoft.com/office/officeart/2005/8/layout/hierarchy1"/>
    <dgm:cxn modelId="{73FEA56A-7A41-461F-ACCB-C44125BF1BE1}" type="presParOf" srcId="{FC2469BB-E47A-4D93-B2C6-1CCD791A36F6}" destId="{78DEB93F-6772-4662-930E-4CB9E7F3A994}" srcOrd="5" destOrd="0" presId="urn:microsoft.com/office/officeart/2005/8/layout/hierarchy1"/>
    <dgm:cxn modelId="{3E0E479B-D1C9-43CF-8E90-D9993D0F96A9}" type="presParOf" srcId="{78DEB93F-6772-4662-930E-4CB9E7F3A994}" destId="{E962ED1A-E7F6-45CB-B959-B59A46EDC6D1}" srcOrd="0" destOrd="0" presId="urn:microsoft.com/office/officeart/2005/8/layout/hierarchy1"/>
    <dgm:cxn modelId="{AB169C72-7523-4B0F-8BB0-766C80E633CA}" type="presParOf" srcId="{E962ED1A-E7F6-45CB-B959-B59A46EDC6D1}" destId="{1F6DDB89-95F9-4B66-9386-E5D49E9A6E49}" srcOrd="0" destOrd="0" presId="urn:microsoft.com/office/officeart/2005/8/layout/hierarchy1"/>
    <dgm:cxn modelId="{023D7341-4910-47ED-B8E4-723A1DBAD45F}" type="presParOf" srcId="{E962ED1A-E7F6-45CB-B959-B59A46EDC6D1}" destId="{38959EA8-6EC2-4285-BE7A-A48F2E90A35D}" srcOrd="1" destOrd="0" presId="urn:microsoft.com/office/officeart/2005/8/layout/hierarchy1"/>
    <dgm:cxn modelId="{80CA3874-4F7C-4A5D-BEAB-F43F4013E0CE}" type="presParOf" srcId="{78DEB93F-6772-4662-930E-4CB9E7F3A994}" destId="{88C3823C-D252-4B1E-9AC2-864D7A8BA1CC}" srcOrd="1" destOrd="0" presId="urn:microsoft.com/office/officeart/2005/8/layout/hierarchy1"/>
    <dgm:cxn modelId="{7DE95125-B1E4-427A-80A6-B4B7DF8FB8E5}" type="presParOf" srcId="{FC2469BB-E47A-4D93-B2C6-1CCD791A36F6}" destId="{65E6FA45-0CCA-4F9E-A7E2-5C1F74165968}" srcOrd="6" destOrd="0" presId="urn:microsoft.com/office/officeart/2005/8/layout/hierarchy1"/>
    <dgm:cxn modelId="{95A1EBFD-0ABD-4D19-9360-22B795343E45}" type="presParOf" srcId="{FC2469BB-E47A-4D93-B2C6-1CCD791A36F6}" destId="{587A183B-E0F5-4895-90D6-00ED70B1581D}" srcOrd="7" destOrd="0" presId="urn:microsoft.com/office/officeart/2005/8/layout/hierarchy1"/>
    <dgm:cxn modelId="{2E57A750-46FC-44FB-9BCF-BBD9BCFB967A}" type="presParOf" srcId="{587A183B-E0F5-4895-90D6-00ED70B1581D}" destId="{E2A473D8-2B92-42D2-B372-E410EB1A3A78}" srcOrd="0" destOrd="0" presId="urn:microsoft.com/office/officeart/2005/8/layout/hierarchy1"/>
    <dgm:cxn modelId="{F47B6DB5-A2D4-4215-9E19-008DB5CB1A2D}" type="presParOf" srcId="{E2A473D8-2B92-42D2-B372-E410EB1A3A78}" destId="{EA55ECC0-326F-473D-8264-704B8EC22C4E}" srcOrd="0" destOrd="0" presId="urn:microsoft.com/office/officeart/2005/8/layout/hierarchy1"/>
    <dgm:cxn modelId="{275DB271-B940-4534-9737-BC9E3BE2F0D2}" type="presParOf" srcId="{E2A473D8-2B92-42D2-B372-E410EB1A3A78}" destId="{19B1495E-28DE-467E-A212-FC9B4E95C5C8}" srcOrd="1" destOrd="0" presId="urn:microsoft.com/office/officeart/2005/8/layout/hierarchy1"/>
    <dgm:cxn modelId="{B8122974-55C2-4DD8-945E-F18A18564BC2}" type="presParOf" srcId="{587A183B-E0F5-4895-90D6-00ED70B1581D}" destId="{B01E5B93-286D-42C1-A7CB-6348C7A54167}" srcOrd="1" destOrd="0" presId="urn:microsoft.com/office/officeart/2005/8/layout/hierarchy1"/>
    <dgm:cxn modelId="{4083B195-7322-4644-916D-E5BFFA638E0B}" type="presParOf" srcId="{FC2469BB-E47A-4D93-B2C6-1CCD791A36F6}" destId="{B377DA44-3444-4F3B-9D7B-5AA8B455ABDA}" srcOrd="8" destOrd="0" presId="urn:microsoft.com/office/officeart/2005/8/layout/hierarchy1"/>
    <dgm:cxn modelId="{A1C5CE21-05BE-4FE6-AF8F-D396FF06A869}" type="presParOf" srcId="{FC2469BB-E47A-4D93-B2C6-1CCD791A36F6}" destId="{904A947F-F4B3-4822-A525-BC5C29A67941}" srcOrd="9" destOrd="0" presId="urn:microsoft.com/office/officeart/2005/8/layout/hierarchy1"/>
    <dgm:cxn modelId="{6B00F70D-E519-463C-9365-534CFB5348D7}" type="presParOf" srcId="{904A947F-F4B3-4822-A525-BC5C29A67941}" destId="{DACF93F4-886E-4C94-876A-B62973D205B9}" srcOrd="0" destOrd="0" presId="urn:microsoft.com/office/officeart/2005/8/layout/hierarchy1"/>
    <dgm:cxn modelId="{FF28A7BF-AB42-43DC-8D9D-C93896AEEE25}" type="presParOf" srcId="{DACF93F4-886E-4C94-876A-B62973D205B9}" destId="{857A8B25-3FFF-4E66-A336-58FAA9301A8B}" srcOrd="0" destOrd="0" presId="urn:microsoft.com/office/officeart/2005/8/layout/hierarchy1"/>
    <dgm:cxn modelId="{2E46E3FA-36E3-4144-8D61-9097810D410A}" type="presParOf" srcId="{DACF93F4-886E-4C94-876A-B62973D205B9}" destId="{FC39615D-D618-4E83-BCD7-BE4336361299}" srcOrd="1" destOrd="0" presId="urn:microsoft.com/office/officeart/2005/8/layout/hierarchy1"/>
    <dgm:cxn modelId="{8EFEA451-44B8-4A73-8A0F-D4980CD44967}" type="presParOf" srcId="{904A947F-F4B3-4822-A525-BC5C29A67941}" destId="{62CBA705-ACD4-474C-8178-7793518D5F1A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52C11C-6780-47BC-BDBC-7418CACF299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C320EB-F431-443A-8F03-B062D19EDDEE}">
      <dgm:prSet phldrT="[Текст]" custT="1"/>
      <dgm:spPr/>
      <dgm:t>
        <a:bodyPr/>
        <a:lstStyle/>
        <a:p>
          <a:r>
            <a:rPr lang="ru-RU" sz="1800" b="1" dirty="0">
              <a:latin typeface="Times New Roman" pitchFamily="18" charset="0"/>
              <a:cs typeface="Times New Roman" pitchFamily="18" charset="0"/>
            </a:rPr>
            <a:t>Председатель МО </a:t>
          </a:r>
          <a:endParaRPr lang="ru-RU" sz="18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учителей </a:t>
          </a:r>
          <a:r>
            <a:rPr lang="ru-RU" sz="1800" b="1" dirty="0">
              <a:latin typeface="Times New Roman" pitchFamily="18" charset="0"/>
              <a:cs typeface="Times New Roman" pitchFamily="18" charset="0"/>
            </a:rPr>
            <a:t>начальных классов</a:t>
          </a:r>
        </a:p>
      </dgm:t>
    </dgm:pt>
    <dgm:pt modelId="{2095702B-3012-4907-B701-462A9F622161}" type="parTrans" cxnId="{2613729C-D9FC-4B29-ADBD-FB51335B9FF1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017865D0-98C7-4C6C-BC7A-85804753AC68}" type="sibTrans" cxnId="{2613729C-D9FC-4B29-ADBD-FB51335B9FF1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E693C068-8062-4F68-8EF5-A4A94A392ECE}">
      <dgm:prSet phldrT="[Текст]" custT="1"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  <a:p>
          <a:r>
            <a:rPr lang="ru-RU" sz="1800" b="1">
              <a:latin typeface="Times New Roman" pitchFamily="18" charset="0"/>
              <a:cs typeface="Times New Roman" pitchFamily="18" charset="0"/>
            </a:rPr>
            <a:t>Учителя-предметники</a:t>
          </a:r>
        </a:p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82234CD2-54C9-45CC-A734-67D53AFD15C5}" type="parTrans" cxnId="{497D9C27-71F2-4FD8-829F-E22D8D220871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5D0D9866-6A3E-4352-8620-7688560C2F1C}" type="sibTrans" cxnId="{497D9C27-71F2-4FD8-829F-E22D8D220871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BE17EDCA-4604-4192-AA87-8957E03D5262}">
      <dgm:prSet phldrT="[Текст]" custT="1"/>
      <dgm:spPr/>
      <dgm:t>
        <a:bodyPr/>
        <a:lstStyle/>
        <a:p>
          <a:r>
            <a:rPr lang="ru-RU" sz="1800" b="1">
              <a:latin typeface="Times New Roman" pitchFamily="18" charset="0"/>
              <a:cs typeface="Times New Roman" pitchFamily="18" charset="0"/>
            </a:rPr>
            <a:t>Воспитатели ГПД</a:t>
          </a:r>
        </a:p>
      </dgm:t>
    </dgm:pt>
    <dgm:pt modelId="{D50A8465-A93A-4C5B-83D4-5289C0E897AC}" type="parTrans" cxnId="{DA9CCFB6-B228-4E7A-84DE-7D3E432BB6FC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1B066288-E5F0-4CD7-B7A9-F98BDA850CFA}" type="sibTrans" cxnId="{DA9CCFB6-B228-4E7A-84DE-7D3E432BB6FC}">
      <dgm:prSet/>
      <dgm:spPr/>
      <dgm:t>
        <a:bodyPr/>
        <a:lstStyle/>
        <a:p>
          <a:endParaRPr lang="ru-RU" sz="1800" b="1">
            <a:latin typeface="Times New Roman" pitchFamily="18" charset="0"/>
            <a:cs typeface="Times New Roman" pitchFamily="18" charset="0"/>
          </a:endParaRPr>
        </a:p>
      </dgm:t>
    </dgm:pt>
    <dgm:pt modelId="{7E22165F-6C79-47DE-99AF-B63287EF8A9C}" type="pres">
      <dgm:prSet presAssocID="{3252C11C-6780-47BC-BDBC-7418CACF29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A28A06-0288-4F72-9E0F-8ADCA988D7A3}" type="pres">
      <dgm:prSet presAssocID="{33C320EB-F431-443A-8F03-B062D19EDDEE}" presName="hierRoot1" presStyleCnt="0"/>
      <dgm:spPr/>
    </dgm:pt>
    <dgm:pt modelId="{16609EDD-A6C6-459F-92AC-45759E8F391A}" type="pres">
      <dgm:prSet presAssocID="{33C320EB-F431-443A-8F03-B062D19EDDEE}" presName="composite" presStyleCnt="0"/>
      <dgm:spPr/>
    </dgm:pt>
    <dgm:pt modelId="{A5FCD2D9-4E45-4C03-B953-A5A1A8AC4AB3}" type="pres">
      <dgm:prSet presAssocID="{33C320EB-F431-443A-8F03-B062D19EDDEE}" presName="background" presStyleLbl="node0" presStyleIdx="0" presStyleCnt="1"/>
      <dgm:spPr>
        <a:solidFill>
          <a:schemeClr val="bg1"/>
        </a:solidFill>
      </dgm:spPr>
    </dgm:pt>
    <dgm:pt modelId="{21AAF6DE-4FE6-42B4-AB3F-496AE0C071E9}" type="pres">
      <dgm:prSet presAssocID="{33C320EB-F431-443A-8F03-B062D19EDDEE}" presName="text" presStyleLbl="fgAcc0" presStyleIdx="0" presStyleCnt="1" custScaleX="172014" custScaleY="647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FFE029-2CC3-42C1-87C1-4A156A90229D}" type="pres">
      <dgm:prSet presAssocID="{33C320EB-F431-443A-8F03-B062D19EDDEE}" presName="hierChild2" presStyleCnt="0"/>
      <dgm:spPr/>
    </dgm:pt>
    <dgm:pt modelId="{2053E769-287A-4530-AA6A-FB2504917DB3}" type="pres">
      <dgm:prSet presAssocID="{82234CD2-54C9-45CC-A734-67D53AFD15C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BD23298-306C-4AF8-A7C0-17AD00F6BB45}" type="pres">
      <dgm:prSet presAssocID="{E693C068-8062-4F68-8EF5-A4A94A392ECE}" presName="hierRoot2" presStyleCnt="0"/>
      <dgm:spPr/>
    </dgm:pt>
    <dgm:pt modelId="{6C8D658A-11FF-42C2-86FC-655283F5AA09}" type="pres">
      <dgm:prSet presAssocID="{E693C068-8062-4F68-8EF5-A4A94A392ECE}" presName="composite2" presStyleCnt="0"/>
      <dgm:spPr/>
    </dgm:pt>
    <dgm:pt modelId="{ADEF6A98-BC91-48A6-909B-295CA1CB4F0B}" type="pres">
      <dgm:prSet presAssocID="{E693C068-8062-4F68-8EF5-A4A94A392ECE}" presName="background2" presStyleLbl="node2" presStyleIdx="0" presStyleCnt="2"/>
      <dgm:spPr>
        <a:solidFill>
          <a:schemeClr val="bg1"/>
        </a:solidFill>
      </dgm:spPr>
    </dgm:pt>
    <dgm:pt modelId="{61BF635B-05C5-4977-A6FE-D4D845D810D5}" type="pres">
      <dgm:prSet presAssocID="{E693C068-8062-4F68-8EF5-A4A94A392ECE}" presName="text2" presStyleLbl="fgAcc2" presStyleIdx="0" presStyleCnt="2" custScaleX="135611" custScaleY="483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795856-93AE-4072-9C7D-6CE780312F98}" type="pres">
      <dgm:prSet presAssocID="{E693C068-8062-4F68-8EF5-A4A94A392ECE}" presName="hierChild3" presStyleCnt="0"/>
      <dgm:spPr/>
    </dgm:pt>
    <dgm:pt modelId="{144E2CE5-3F8C-4D92-BAB8-B037A1AA6CC7}" type="pres">
      <dgm:prSet presAssocID="{D50A8465-A93A-4C5B-83D4-5289C0E897A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66354E9-4A14-41C8-8A3B-7DF3A129C40D}" type="pres">
      <dgm:prSet presAssocID="{BE17EDCA-4604-4192-AA87-8957E03D5262}" presName="hierRoot2" presStyleCnt="0"/>
      <dgm:spPr/>
    </dgm:pt>
    <dgm:pt modelId="{20DDF357-3316-4896-AB61-2A73BBD97A2D}" type="pres">
      <dgm:prSet presAssocID="{BE17EDCA-4604-4192-AA87-8957E03D5262}" presName="composite2" presStyleCnt="0"/>
      <dgm:spPr/>
    </dgm:pt>
    <dgm:pt modelId="{3641DFF8-9D59-4AF3-A45B-F49A19CD8F47}" type="pres">
      <dgm:prSet presAssocID="{BE17EDCA-4604-4192-AA87-8957E03D5262}" presName="background2" presStyleLbl="node2" presStyleIdx="1" presStyleCnt="2"/>
      <dgm:spPr>
        <a:solidFill>
          <a:schemeClr val="bg1"/>
        </a:solidFill>
      </dgm:spPr>
    </dgm:pt>
    <dgm:pt modelId="{062E3F1B-CF56-4718-8EE5-A5F417D26765}" type="pres">
      <dgm:prSet presAssocID="{BE17EDCA-4604-4192-AA87-8957E03D5262}" presName="text2" presStyleLbl="fgAcc2" presStyleIdx="1" presStyleCnt="2" custScaleX="155304" custScaleY="517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B4E5EC-D983-4A6E-A645-E6469FCE36A7}" type="pres">
      <dgm:prSet presAssocID="{BE17EDCA-4604-4192-AA87-8957E03D5262}" presName="hierChild3" presStyleCnt="0"/>
      <dgm:spPr/>
    </dgm:pt>
  </dgm:ptLst>
  <dgm:cxnLst>
    <dgm:cxn modelId="{8F5E8CC5-CC17-4FB7-B105-DD93B122C833}" type="presOf" srcId="{E693C068-8062-4F68-8EF5-A4A94A392ECE}" destId="{61BF635B-05C5-4977-A6FE-D4D845D810D5}" srcOrd="0" destOrd="0" presId="urn:microsoft.com/office/officeart/2005/8/layout/hierarchy1"/>
    <dgm:cxn modelId="{95850442-CB4A-47FA-9B2B-004CD65B85C4}" type="presOf" srcId="{D50A8465-A93A-4C5B-83D4-5289C0E897AC}" destId="{144E2CE5-3F8C-4D92-BAB8-B037A1AA6CC7}" srcOrd="0" destOrd="0" presId="urn:microsoft.com/office/officeart/2005/8/layout/hierarchy1"/>
    <dgm:cxn modelId="{9F74A9F3-38B6-4E44-850D-53DD1548BA65}" type="presOf" srcId="{82234CD2-54C9-45CC-A734-67D53AFD15C5}" destId="{2053E769-287A-4530-AA6A-FB2504917DB3}" srcOrd="0" destOrd="0" presId="urn:microsoft.com/office/officeart/2005/8/layout/hierarchy1"/>
    <dgm:cxn modelId="{7597DB7B-5383-4C1D-A803-D69AE8CEEFDE}" type="presOf" srcId="{3252C11C-6780-47BC-BDBC-7418CACF299B}" destId="{7E22165F-6C79-47DE-99AF-B63287EF8A9C}" srcOrd="0" destOrd="0" presId="urn:microsoft.com/office/officeart/2005/8/layout/hierarchy1"/>
    <dgm:cxn modelId="{C8356E5B-CEC7-4E3B-9F4B-2ABD404B92C0}" type="presOf" srcId="{BE17EDCA-4604-4192-AA87-8957E03D5262}" destId="{062E3F1B-CF56-4718-8EE5-A5F417D26765}" srcOrd="0" destOrd="0" presId="urn:microsoft.com/office/officeart/2005/8/layout/hierarchy1"/>
    <dgm:cxn modelId="{497D9C27-71F2-4FD8-829F-E22D8D220871}" srcId="{33C320EB-F431-443A-8F03-B062D19EDDEE}" destId="{E693C068-8062-4F68-8EF5-A4A94A392ECE}" srcOrd="0" destOrd="0" parTransId="{82234CD2-54C9-45CC-A734-67D53AFD15C5}" sibTransId="{5D0D9866-6A3E-4352-8620-7688560C2F1C}"/>
    <dgm:cxn modelId="{DA9CCFB6-B228-4E7A-84DE-7D3E432BB6FC}" srcId="{33C320EB-F431-443A-8F03-B062D19EDDEE}" destId="{BE17EDCA-4604-4192-AA87-8957E03D5262}" srcOrd="1" destOrd="0" parTransId="{D50A8465-A93A-4C5B-83D4-5289C0E897AC}" sibTransId="{1B066288-E5F0-4CD7-B7A9-F98BDA850CFA}"/>
    <dgm:cxn modelId="{17375380-A5E6-4F6E-8FB6-0E26C47A0B33}" type="presOf" srcId="{33C320EB-F431-443A-8F03-B062D19EDDEE}" destId="{21AAF6DE-4FE6-42B4-AB3F-496AE0C071E9}" srcOrd="0" destOrd="0" presId="urn:microsoft.com/office/officeart/2005/8/layout/hierarchy1"/>
    <dgm:cxn modelId="{2613729C-D9FC-4B29-ADBD-FB51335B9FF1}" srcId="{3252C11C-6780-47BC-BDBC-7418CACF299B}" destId="{33C320EB-F431-443A-8F03-B062D19EDDEE}" srcOrd="0" destOrd="0" parTransId="{2095702B-3012-4907-B701-462A9F622161}" sibTransId="{017865D0-98C7-4C6C-BC7A-85804753AC68}"/>
    <dgm:cxn modelId="{6182ED59-A728-4999-B34A-66B50CDB2365}" type="presParOf" srcId="{7E22165F-6C79-47DE-99AF-B63287EF8A9C}" destId="{BBA28A06-0288-4F72-9E0F-8ADCA988D7A3}" srcOrd="0" destOrd="0" presId="urn:microsoft.com/office/officeart/2005/8/layout/hierarchy1"/>
    <dgm:cxn modelId="{06B4A8A3-8F54-4F5D-BD8F-F09167682F15}" type="presParOf" srcId="{BBA28A06-0288-4F72-9E0F-8ADCA988D7A3}" destId="{16609EDD-A6C6-459F-92AC-45759E8F391A}" srcOrd="0" destOrd="0" presId="urn:microsoft.com/office/officeart/2005/8/layout/hierarchy1"/>
    <dgm:cxn modelId="{BC8F10ED-6EAE-440E-A331-16B77A34056B}" type="presParOf" srcId="{16609EDD-A6C6-459F-92AC-45759E8F391A}" destId="{A5FCD2D9-4E45-4C03-B953-A5A1A8AC4AB3}" srcOrd="0" destOrd="0" presId="urn:microsoft.com/office/officeart/2005/8/layout/hierarchy1"/>
    <dgm:cxn modelId="{EB962EE0-3BAD-43A5-A08D-38F3D7C6BEDB}" type="presParOf" srcId="{16609EDD-A6C6-459F-92AC-45759E8F391A}" destId="{21AAF6DE-4FE6-42B4-AB3F-496AE0C071E9}" srcOrd="1" destOrd="0" presId="urn:microsoft.com/office/officeart/2005/8/layout/hierarchy1"/>
    <dgm:cxn modelId="{D437D732-9E9A-4113-ABFC-0B8E86330572}" type="presParOf" srcId="{BBA28A06-0288-4F72-9E0F-8ADCA988D7A3}" destId="{CEFFE029-2CC3-42C1-87C1-4A156A90229D}" srcOrd="1" destOrd="0" presId="urn:microsoft.com/office/officeart/2005/8/layout/hierarchy1"/>
    <dgm:cxn modelId="{E8795D85-193D-4946-ADE7-D94B9C3C93C4}" type="presParOf" srcId="{CEFFE029-2CC3-42C1-87C1-4A156A90229D}" destId="{2053E769-287A-4530-AA6A-FB2504917DB3}" srcOrd="0" destOrd="0" presId="urn:microsoft.com/office/officeart/2005/8/layout/hierarchy1"/>
    <dgm:cxn modelId="{3C22CC1D-B1CB-42FF-B58A-6149E1FDE56B}" type="presParOf" srcId="{CEFFE029-2CC3-42C1-87C1-4A156A90229D}" destId="{FBD23298-306C-4AF8-A7C0-17AD00F6BB45}" srcOrd="1" destOrd="0" presId="urn:microsoft.com/office/officeart/2005/8/layout/hierarchy1"/>
    <dgm:cxn modelId="{4A595589-574A-42F7-B8EB-E46E98D20061}" type="presParOf" srcId="{FBD23298-306C-4AF8-A7C0-17AD00F6BB45}" destId="{6C8D658A-11FF-42C2-86FC-655283F5AA09}" srcOrd="0" destOrd="0" presId="urn:microsoft.com/office/officeart/2005/8/layout/hierarchy1"/>
    <dgm:cxn modelId="{C492EDE7-9B5F-40B7-9F23-AFD9EA2420A0}" type="presParOf" srcId="{6C8D658A-11FF-42C2-86FC-655283F5AA09}" destId="{ADEF6A98-BC91-48A6-909B-295CA1CB4F0B}" srcOrd="0" destOrd="0" presId="urn:microsoft.com/office/officeart/2005/8/layout/hierarchy1"/>
    <dgm:cxn modelId="{A0526956-15E1-43C4-A7E5-2B4CAEB7FB4C}" type="presParOf" srcId="{6C8D658A-11FF-42C2-86FC-655283F5AA09}" destId="{61BF635B-05C5-4977-A6FE-D4D845D810D5}" srcOrd="1" destOrd="0" presId="urn:microsoft.com/office/officeart/2005/8/layout/hierarchy1"/>
    <dgm:cxn modelId="{50F18057-AAFE-4129-BB36-012631028766}" type="presParOf" srcId="{FBD23298-306C-4AF8-A7C0-17AD00F6BB45}" destId="{5F795856-93AE-4072-9C7D-6CE780312F98}" srcOrd="1" destOrd="0" presId="urn:microsoft.com/office/officeart/2005/8/layout/hierarchy1"/>
    <dgm:cxn modelId="{16431C60-EE97-43E4-A2B6-B92DBCA3B5A9}" type="presParOf" srcId="{CEFFE029-2CC3-42C1-87C1-4A156A90229D}" destId="{144E2CE5-3F8C-4D92-BAB8-B037A1AA6CC7}" srcOrd="2" destOrd="0" presId="urn:microsoft.com/office/officeart/2005/8/layout/hierarchy1"/>
    <dgm:cxn modelId="{963A49D7-60D0-406E-BEAC-B46CE464DA55}" type="presParOf" srcId="{CEFFE029-2CC3-42C1-87C1-4A156A90229D}" destId="{E66354E9-4A14-41C8-8A3B-7DF3A129C40D}" srcOrd="3" destOrd="0" presId="urn:microsoft.com/office/officeart/2005/8/layout/hierarchy1"/>
    <dgm:cxn modelId="{47335439-19CF-43E3-884D-15D87730B981}" type="presParOf" srcId="{E66354E9-4A14-41C8-8A3B-7DF3A129C40D}" destId="{20DDF357-3316-4896-AB61-2A73BBD97A2D}" srcOrd="0" destOrd="0" presId="urn:microsoft.com/office/officeart/2005/8/layout/hierarchy1"/>
    <dgm:cxn modelId="{E1EFDF32-3BDA-4F11-90D9-A0FF5ADD768A}" type="presParOf" srcId="{20DDF357-3316-4896-AB61-2A73BBD97A2D}" destId="{3641DFF8-9D59-4AF3-A45B-F49A19CD8F47}" srcOrd="0" destOrd="0" presId="urn:microsoft.com/office/officeart/2005/8/layout/hierarchy1"/>
    <dgm:cxn modelId="{9B5E432D-F245-4CDE-ABB8-DB87FB7DB401}" type="presParOf" srcId="{20DDF357-3316-4896-AB61-2A73BBD97A2D}" destId="{062E3F1B-CF56-4718-8EE5-A5F417D26765}" srcOrd="1" destOrd="0" presId="urn:microsoft.com/office/officeart/2005/8/layout/hierarchy1"/>
    <dgm:cxn modelId="{5EACAD17-7731-4D21-9B13-C28AF6B4A83A}" type="presParOf" srcId="{E66354E9-4A14-41C8-8A3B-7DF3A129C40D}" destId="{FAB4E5EC-D983-4A6E-A645-E6469FCE36A7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737BE226-9A06-4533-8224-44911A1BA5C5}" macro="" textlink="">
      <dsp:nvSpPr>
        <dsp:cNvPr id="0" name=""/>
        <dsp:cNvSpPr/>
      </dsp:nvSpPr>
      <dsp:spPr>
        <a:xfrm>
          <a:off x="72726" y="2261"/>
          <a:ext cx="3602287" cy="653967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1" kern="1200" dirty="0" smtClean="0">
              <a:latin typeface="Georgia" pitchFamily="18" charset="0"/>
            </a:rPr>
            <a:t>ТЕОРЕТИЧЕСКИЕ</a:t>
          </a:r>
          <a:endParaRPr lang="ru-RU" sz="2700" b="1" i="1" kern="1200" dirty="0">
            <a:latin typeface="Georgia" pitchFamily="18" charset="0"/>
          </a:endParaRPr>
        </a:p>
      </dsp:txBody>
      <dsp:txXfrm>
        <a:off x="72726" y="2261"/>
        <a:ext cx="3602287" cy="653967"/>
      </dsp:txXfrm>
    </dsp:sp>
    <dsp:sp modelId="{BFF935B7-288D-4AC9-9954-81B4A356150C}" macro="" textlink="">
      <dsp:nvSpPr>
        <dsp:cNvPr id="0" name=""/>
        <dsp:cNvSpPr/>
      </dsp:nvSpPr>
      <dsp:spPr>
        <a:xfrm>
          <a:off x="432955" y="656228"/>
          <a:ext cx="399770" cy="1826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6464"/>
              </a:lnTo>
              <a:lnTo>
                <a:pt x="399770" y="1826464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42F32E-0D74-46D1-B0DD-476CA61C47E9}" macro="" textlink="">
      <dsp:nvSpPr>
        <dsp:cNvPr id="0" name=""/>
        <dsp:cNvSpPr/>
      </dsp:nvSpPr>
      <dsp:spPr>
        <a:xfrm>
          <a:off x="832725" y="821982"/>
          <a:ext cx="3184412" cy="33214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анализ информационных средств, научной и методической литературы по проблемам управления коммуникативной компетентностью</a:t>
          </a:r>
          <a:endParaRPr lang="ru-RU" sz="2400" kern="1200" dirty="0"/>
        </a:p>
      </dsp:txBody>
      <dsp:txXfrm>
        <a:off x="832725" y="821982"/>
        <a:ext cx="3184412" cy="3321421"/>
      </dsp:txXfrm>
    </dsp:sp>
    <dsp:sp modelId="{ED64EE8A-C4EE-404C-8B5A-8A5552377452}" macro="" textlink="">
      <dsp:nvSpPr>
        <dsp:cNvPr id="0" name=""/>
        <dsp:cNvSpPr/>
      </dsp:nvSpPr>
      <dsp:spPr>
        <a:xfrm>
          <a:off x="4001997" y="2261"/>
          <a:ext cx="3712049" cy="653967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latin typeface="Georgia" pitchFamily="18" charset="0"/>
            </a:rPr>
            <a:t>ЭМПИРИЧЕСКИЕ</a:t>
          </a:r>
          <a:endParaRPr lang="ru-RU" sz="2700" b="1" kern="1200" dirty="0">
            <a:latin typeface="Georgia" pitchFamily="18" charset="0"/>
          </a:endParaRPr>
        </a:p>
      </dsp:txBody>
      <dsp:txXfrm>
        <a:off x="4001997" y="2261"/>
        <a:ext cx="3712049" cy="653967"/>
      </dsp:txXfrm>
    </dsp:sp>
    <dsp:sp modelId="{CF960520-019D-404F-A8D2-4E607F6A9201}" macro="" textlink="">
      <dsp:nvSpPr>
        <dsp:cNvPr id="0" name=""/>
        <dsp:cNvSpPr/>
      </dsp:nvSpPr>
      <dsp:spPr>
        <a:xfrm>
          <a:off x="4373202" y="656228"/>
          <a:ext cx="371204" cy="399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659"/>
              </a:lnTo>
              <a:lnTo>
                <a:pt x="371204" y="399659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987CA-D987-4B54-B49C-BE4B346E3ABF}" macro="" textlink="">
      <dsp:nvSpPr>
        <dsp:cNvPr id="0" name=""/>
        <dsp:cNvSpPr/>
      </dsp:nvSpPr>
      <dsp:spPr>
        <a:xfrm>
          <a:off x="4744407" y="819720"/>
          <a:ext cx="2848116" cy="472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  наблюдение</a:t>
          </a:r>
          <a:endParaRPr lang="ru-RU" sz="2400" kern="1200" dirty="0"/>
        </a:p>
      </dsp:txBody>
      <dsp:txXfrm>
        <a:off x="4744407" y="819720"/>
        <a:ext cx="2848116" cy="472334"/>
      </dsp:txXfrm>
    </dsp:sp>
    <dsp:sp modelId="{2508383B-05A3-418D-B54F-EA0C4BAE4966}" macro="" textlink="">
      <dsp:nvSpPr>
        <dsp:cNvPr id="0" name=""/>
        <dsp:cNvSpPr/>
      </dsp:nvSpPr>
      <dsp:spPr>
        <a:xfrm>
          <a:off x="4373202" y="656228"/>
          <a:ext cx="371204" cy="1087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7145"/>
              </a:lnTo>
              <a:lnTo>
                <a:pt x="371204" y="108714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5018BB-4FA5-49A1-81E2-EB57BD5F971E}" macro="" textlink="">
      <dsp:nvSpPr>
        <dsp:cNvPr id="0" name=""/>
        <dsp:cNvSpPr/>
      </dsp:nvSpPr>
      <dsp:spPr>
        <a:xfrm>
          <a:off x="4744407" y="1455547"/>
          <a:ext cx="2871178" cy="575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диагностирование</a:t>
          </a:r>
          <a:endParaRPr lang="ru-RU" sz="2400" kern="1200" dirty="0"/>
        </a:p>
      </dsp:txBody>
      <dsp:txXfrm>
        <a:off x="4744407" y="1455547"/>
        <a:ext cx="2871178" cy="575654"/>
      </dsp:txXfrm>
    </dsp:sp>
    <dsp:sp modelId="{C262E254-7C59-4668-AEB4-A33FD402AB69}" macro="" textlink="">
      <dsp:nvSpPr>
        <dsp:cNvPr id="0" name=""/>
        <dsp:cNvSpPr/>
      </dsp:nvSpPr>
      <dsp:spPr>
        <a:xfrm>
          <a:off x="4373202" y="656228"/>
          <a:ext cx="371204" cy="2214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604"/>
              </a:lnTo>
              <a:lnTo>
                <a:pt x="371204" y="2214604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E7542-6303-4727-BF1F-38782C7E8662}" macro="" textlink="">
      <dsp:nvSpPr>
        <dsp:cNvPr id="0" name=""/>
        <dsp:cNvSpPr/>
      </dsp:nvSpPr>
      <dsp:spPr>
        <a:xfrm>
          <a:off x="4744407" y="2194693"/>
          <a:ext cx="2871178" cy="13522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Статистический метод обработки данных </a:t>
          </a:r>
          <a:endParaRPr lang="ru-RU" sz="2400" kern="1200" dirty="0"/>
        </a:p>
      </dsp:txBody>
      <dsp:txXfrm>
        <a:off x="4744407" y="2194693"/>
        <a:ext cx="2871178" cy="1352280"/>
      </dsp:txXfrm>
    </dsp:sp>
  </dsp:spTree>
</dgm:drawing>
</file>

<file path=ppt/diagrams/drawing2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B377DA44-3444-4F3B-9D7B-5AA8B455ABDA}" macro="" textlink="">
      <dsp:nvSpPr>
        <dsp:cNvPr id="0" name=""/>
        <dsp:cNvSpPr/>
      </dsp:nvSpPr>
      <dsp:spPr>
        <a:xfrm>
          <a:off x="4806066" y="797056"/>
          <a:ext cx="3325740" cy="472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51"/>
              </a:lnTo>
              <a:lnTo>
                <a:pt x="3325740" y="345951"/>
              </a:lnTo>
              <a:lnTo>
                <a:pt x="3325740" y="47291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6FA45-0CCA-4F9E-A7E2-5C1F74165968}" macro="" textlink="">
      <dsp:nvSpPr>
        <dsp:cNvPr id="0" name=""/>
        <dsp:cNvSpPr/>
      </dsp:nvSpPr>
      <dsp:spPr>
        <a:xfrm>
          <a:off x="4806066" y="797056"/>
          <a:ext cx="1650658" cy="472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951"/>
              </a:lnTo>
              <a:lnTo>
                <a:pt x="1650658" y="345951"/>
              </a:lnTo>
              <a:lnTo>
                <a:pt x="1650658" y="47291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9D01C-E493-4D6E-8C33-A8460279161C}" macro="" textlink="">
      <dsp:nvSpPr>
        <dsp:cNvPr id="0" name=""/>
        <dsp:cNvSpPr/>
      </dsp:nvSpPr>
      <dsp:spPr>
        <a:xfrm>
          <a:off x="4735923" y="797056"/>
          <a:ext cx="91440" cy="472915"/>
        </a:xfrm>
        <a:custGeom>
          <a:avLst/>
          <a:gdLst/>
          <a:ahLst/>
          <a:cxnLst/>
          <a:rect l="0" t="0" r="0" b="0"/>
          <a:pathLst>
            <a:path>
              <a:moveTo>
                <a:pt x="70142" y="0"/>
              </a:moveTo>
              <a:lnTo>
                <a:pt x="70142" y="345951"/>
              </a:lnTo>
              <a:lnTo>
                <a:pt x="45720" y="345951"/>
              </a:lnTo>
              <a:lnTo>
                <a:pt x="45720" y="47291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F99277-CC3A-4910-B5D1-7C083DC3AA06}" macro="" textlink="">
      <dsp:nvSpPr>
        <dsp:cNvPr id="0" name=""/>
        <dsp:cNvSpPr/>
      </dsp:nvSpPr>
      <dsp:spPr>
        <a:xfrm>
          <a:off x="3106562" y="797056"/>
          <a:ext cx="1699504" cy="472915"/>
        </a:xfrm>
        <a:custGeom>
          <a:avLst/>
          <a:gdLst/>
          <a:ahLst/>
          <a:cxnLst/>
          <a:rect l="0" t="0" r="0" b="0"/>
          <a:pathLst>
            <a:path>
              <a:moveTo>
                <a:pt x="1699504" y="0"/>
              </a:moveTo>
              <a:lnTo>
                <a:pt x="1699504" y="345951"/>
              </a:lnTo>
              <a:lnTo>
                <a:pt x="0" y="345951"/>
              </a:lnTo>
              <a:lnTo>
                <a:pt x="0" y="47291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EAACF-87C0-4667-9DF1-BF798F8EFE5C}" macro="" textlink="">
      <dsp:nvSpPr>
        <dsp:cNvPr id="0" name=""/>
        <dsp:cNvSpPr/>
      </dsp:nvSpPr>
      <dsp:spPr>
        <a:xfrm>
          <a:off x="1431480" y="797056"/>
          <a:ext cx="3374585" cy="472915"/>
        </a:xfrm>
        <a:custGeom>
          <a:avLst/>
          <a:gdLst/>
          <a:ahLst/>
          <a:cxnLst/>
          <a:rect l="0" t="0" r="0" b="0"/>
          <a:pathLst>
            <a:path>
              <a:moveTo>
                <a:pt x="3374585" y="0"/>
              </a:moveTo>
              <a:lnTo>
                <a:pt x="3374585" y="345951"/>
              </a:lnTo>
              <a:lnTo>
                <a:pt x="0" y="345951"/>
              </a:lnTo>
              <a:lnTo>
                <a:pt x="0" y="472915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8DA6B-811E-4A10-857D-E7BABD6FE90A}" macro="" textlink="">
      <dsp:nvSpPr>
        <dsp:cNvPr id="0" name=""/>
        <dsp:cNvSpPr/>
      </dsp:nvSpPr>
      <dsp:spPr>
        <a:xfrm>
          <a:off x="4120805" y="-73224"/>
          <a:ext cx="1370521" cy="870281"/>
        </a:xfrm>
        <a:prstGeom prst="roundRect">
          <a:avLst>
            <a:gd name="adj" fmla="val 10000"/>
          </a:avLst>
        </a:prstGeom>
        <a:solidFill>
          <a:schemeClr val="bg1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77722-6020-4098-B6BF-3407D57312BA}" macro="" textlink="">
      <dsp:nvSpPr>
        <dsp:cNvPr id="0" name=""/>
        <dsp:cNvSpPr/>
      </dsp:nvSpPr>
      <dsp:spPr>
        <a:xfrm>
          <a:off x="4273086" y="71441"/>
          <a:ext cx="1370521" cy="870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Директор</a:t>
          </a:r>
        </a:p>
      </dsp:txBody>
      <dsp:txXfrm>
        <a:off x="4273086" y="71441"/>
        <a:ext cx="1370521" cy="870281"/>
      </dsp:txXfrm>
    </dsp:sp>
    <dsp:sp modelId="{50D026CC-ACF4-44F7-BE86-A162CBFECD61}" macro="" textlink="">
      <dsp:nvSpPr>
        <dsp:cNvPr id="0" name=""/>
        <dsp:cNvSpPr/>
      </dsp:nvSpPr>
      <dsp:spPr>
        <a:xfrm>
          <a:off x="746220" y="1269971"/>
          <a:ext cx="1370521" cy="870281"/>
        </a:xfrm>
        <a:prstGeom prst="roundRect">
          <a:avLst>
            <a:gd name="adj" fmla="val 10000"/>
          </a:avLst>
        </a:prstGeom>
        <a:solidFill>
          <a:schemeClr val="bg1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78F02-8EAB-47CF-BF8B-F47006AAC649}" macro="" textlink="">
      <dsp:nvSpPr>
        <dsp:cNvPr id="0" name=""/>
        <dsp:cNvSpPr/>
      </dsp:nvSpPr>
      <dsp:spPr>
        <a:xfrm>
          <a:off x="898500" y="1414637"/>
          <a:ext cx="1370521" cy="870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Times New Roman" pitchFamily="18" charset="0"/>
              <a:cs typeface="Times New Roman" pitchFamily="18" charset="0"/>
            </a:rPr>
            <a:t>зам. директора по УВР</a:t>
          </a:r>
        </a:p>
      </dsp:txBody>
      <dsp:txXfrm>
        <a:off x="898500" y="1414637"/>
        <a:ext cx="1370521" cy="870281"/>
      </dsp:txXfrm>
    </dsp:sp>
    <dsp:sp modelId="{8D150239-E673-4B6E-98BC-A4EA82F4C802}" macro="" textlink="">
      <dsp:nvSpPr>
        <dsp:cNvPr id="0" name=""/>
        <dsp:cNvSpPr/>
      </dsp:nvSpPr>
      <dsp:spPr>
        <a:xfrm>
          <a:off x="2421301" y="1269971"/>
          <a:ext cx="1370521" cy="870281"/>
        </a:xfrm>
        <a:prstGeom prst="roundRect">
          <a:avLst>
            <a:gd name="adj" fmla="val 10000"/>
          </a:avLst>
        </a:prstGeom>
        <a:solidFill>
          <a:schemeClr val="bg1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C521BA-F089-4EBF-AB5B-3391F5828C3C}" macro="" textlink="">
      <dsp:nvSpPr>
        <dsp:cNvPr id="0" name=""/>
        <dsp:cNvSpPr/>
      </dsp:nvSpPr>
      <dsp:spPr>
        <a:xfrm>
          <a:off x="2573581" y="1414637"/>
          <a:ext cx="1370521" cy="870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зам. директора по УВР</a:t>
          </a:r>
        </a:p>
      </dsp:txBody>
      <dsp:txXfrm>
        <a:off x="2573581" y="1414637"/>
        <a:ext cx="1370521" cy="870281"/>
      </dsp:txXfrm>
    </dsp:sp>
    <dsp:sp modelId="{1F6DDB89-95F9-4B66-9386-E5D49E9A6E49}" macro="" textlink="">
      <dsp:nvSpPr>
        <dsp:cNvPr id="0" name=""/>
        <dsp:cNvSpPr/>
      </dsp:nvSpPr>
      <dsp:spPr>
        <a:xfrm>
          <a:off x="4096383" y="1269971"/>
          <a:ext cx="1370521" cy="870281"/>
        </a:xfrm>
        <a:prstGeom prst="roundRect">
          <a:avLst>
            <a:gd name="adj" fmla="val 10000"/>
          </a:avLst>
        </a:prstGeom>
        <a:solidFill>
          <a:schemeClr val="bg1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59EA8-6EC2-4285-BE7A-A48F2E90A35D}" macro="" textlink="">
      <dsp:nvSpPr>
        <dsp:cNvPr id="0" name=""/>
        <dsp:cNvSpPr/>
      </dsp:nvSpPr>
      <dsp:spPr>
        <a:xfrm>
          <a:off x="4248663" y="1414637"/>
          <a:ext cx="1370521" cy="870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зам.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директора по </a:t>
          </a:r>
          <a:r>
            <a:rPr lang="ru-RU" sz="1600" b="1" kern="1200" dirty="0">
              <a:latin typeface="Times New Roman" pitchFamily="18" charset="0"/>
              <a:cs typeface="Times New Roman" pitchFamily="18" charset="0"/>
            </a:rPr>
            <a:t>НМР</a:t>
          </a:r>
        </a:p>
      </dsp:txBody>
      <dsp:txXfrm>
        <a:off x="4248663" y="1414637"/>
        <a:ext cx="1370521" cy="870281"/>
      </dsp:txXfrm>
    </dsp:sp>
    <dsp:sp modelId="{EA55ECC0-326F-473D-8264-704B8EC22C4E}" macro="" textlink="">
      <dsp:nvSpPr>
        <dsp:cNvPr id="0" name=""/>
        <dsp:cNvSpPr/>
      </dsp:nvSpPr>
      <dsp:spPr>
        <a:xfrm>
          <a:off x="5771464" y="1269971"/>
          <a:ext cx="1370521" cy="870281"/>
        </a:xfrm>
        <a:prstGeom prst="roundRect">
          <a:avLst>
            <a:gd name="adj" fmla="val 10000"/>
          </a:avLst>
        </a:prstGeom>
        <a:solidFill>
          <a:schemeClr val="bg1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1495E-28DE-467E-A212-FC9B4E95C5C8}" macro="" textlink="">
      <dsp:nvSpPr>
        <dsp:cNvPr id="0" name=""/>
        <dsp:cNvSpPr/>
      </dsp:nvSpPr>
      <dsp:spPr>
        <a:xfrm>
          <a:off x="5923745" y="1414637"/>
          <a:ext cx="1370521" cy="870281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Times New Roman" pitchFamily="18" charset="0"/>
              <a:cs typeface="Times New Roman" pitchFamily="18" charset="0"/>
            </a:rPr>
            <a:t>зам. директора по ВР</a:t>
          </a:r>
        </a:p>
      </dsp:txBody>
      <dsp:txXfrm>
        <a:off x="5923745" y="1414637"/>
        <a:ext cx="1370521" cy="870281"/>
      </dsp:txXfrm>
    </dsp:sp>
    <dsp:sp modelId="{857A8B25-3FFF-4E66-A336-58FAA9301A8B}" macro="" textlink="">
      <dsp:nvSpPr>
        <dsp:cNvPr id="0" name=""/>
        <dsp:cNvSpPr/>
      </dsp:nvSpPr>
      <dsp:spPr>
        <a:xfrm>
          <a:off x="7446546" y="1269971"/>
          <a:ext cx="1370521" cy="870281"/>
        </a:xfrm>
        <a:prstGeom prst="roundRect">
          <a:avLst>
            <a:gd name="adj" fmla="val 10000"/>
          </a:avLst>
        </a:prstGeom>
        <a:solidFill>
          <a:schemeClr val="bg1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9615D-D618-4E83-BCD7-BE4336361299}" macro="" textlink="">
      <dsp:nvSpPr>
        <dsp:cNvPr id="0" name=""/>
        <dsp:cNvSpPr/>
      </dsp:nvSpPr>
      <dsp:spPr>
        <a:xfrm>
          <a:off x="7598826" y="1414637"/>
          <a:ext cx="1370521" cy="8702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latin typeface="Times New Roman" pitchFamily="18" charset="0"/>
              <a:cs typeface="Times New Roman" pitchFamily="18" charset="0"/>
            </a:rPr>
            <a:t>зам. директора по ОДОД</a:t>
          </a:r>
        </a:p>
      </dsp:txBody>
      <dsp:txXfrm>
        <a:off x="7598826" y="1414637"/>
        <a:ext cx="1370521" cy="870281"/>
      </dsp:txXfrm>
    </dsp:sp>
  </dsp:spTree>
</dgm:drawing>
</file>

<file path=ppt/diagrams/drawing3.xml><?xml version="1.0" encoding="utf-8"?>
<dgm:drawing xmlns:dgm="http://schemas.openxmlformats.org/drawingml/2006/diagram" xmlns:a="http://schemas.openxmlformats.org/drawingml/2006/main">
  <dsp:spTree xmlns:dsp="http://schemas.microsoft.com/office/drawing/2008/diagram">
    <dsp:nvGrpSpPr>
      <dsp:cNvPr id="0" name=""/>
      <dsp:cNvGrpSpPr/>
    </dsp:nvGrpSpPr>
    <dsp:grpSpPr/>
    <dsp:sp modelId="{144E2CE5-3F8C-4D92-BAB8-B037A1AA6CC7}" macro="" textlink="">
      <dsp:nvSpPr>
        <dsp:cNvPr id="0" name=""/>
        <dsp:cNvSpPr/>
      </dsp:nvSpPr>
      <dsp:spPr>
        <a:xfrm>
          <a:off x="3488891" y="878660"/>
          <a:ext cx="1686520" cy="621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3559"/>
              </a:lnTo>
              <a:lnTo>
                <a:pt x="1686520" y="423559"/>
              </a:lnTo>
              <a:lnTo>
                <a:pt x="1686520" y="62153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53E769-287A-4530-AA6A-FB2504917DB3}" macro="" textlink="">
      <dsp:nvSpPr>
        <dsp:cNvPr id="0" name=""/>
        <dsp:cNvSpPr/>
      </dsp:nvSpPr>
      <dsp:spPr>
        <a:xfrm>
          <a:off x="1591942" y="878660"/>
          <a:ext cx="1896948" cy="621537"/>
        </a:xfrm>
        <a:custGeom>
          <a:avLst/>
          <a:gdLst/>
          <a:ahLst/>
          <a:cxnLst/>
          <a:rect l="0" t="0" r="0" b="0"/>
          <a:pathLst>
            <a:path>
              <a:moveTo>
                <a:pt x="1896948" y="0"/>
              </a:moveTo>
              <a:lnTo>
                <a:pt x="1896948" y="423559"/>
              </a:lnTo>
              <a:lnTo>
                <a:pt x="0" y="423559"/>
              </a:lnTo>
              <a:lnTo>
                <a:pt x="0" y="621537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CD2D9-4E45-4C03-B953-A5A1A8AC4AB3}" macro="" textlink="">
      <dsp:nvSpPr>
        <dsp:cNvPr id="0" name=""/>
        <dsp:cNvSpPr/>
      </dsp:nvSpPr>
      <dsp:spPr>
        <a:xfrm>
          <a:off x="1650843" y="321"/>
          <a:ext cx="3676096" cy="878339"/>
        </a:xfrm>
        <a:prstGeom prst="roundRect">
          <a:avLst>
            <a:gd name="adj" fmla="val 10000"/>
          </a:avLst>
        </a:prstGeom>
        <a:solidFill>
          <a:schemeClr val="bg1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AF6DE-4FE6-42B4-AB3F-496AE0C071E9}" macro="" textlink="">
      <dsp:nvSpPr>
        <dsp:cNvPr id="0" name=""/>
        <dsp:cNvSpPr/>
      </dsp:nvSpPr>
      <dsp:spPr>
        <a:xfrm>
          <a:off x="1888298" y="225903"/>
          <a:ext cx="3676096" cy="878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Председатель МО </a:t>
          </a:r>
          <a:endParaRPr lang="ru-RU" sz="18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учителей </a:t>
          </a: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начальных классов</a:t>
          </a:r>
        </a:p>
      </dsp:txBody>
      <dsp:txXfrm>
        <a:off x="1888298" y="225903"/>
        <a:ext cx="3676096" cy="878339"/>
      </dsp:txXfrm>
    </dsp:sp>
    <dsp:sp modelId="{ADEF6A98-BC91-48A6-909B-295CA1CB4F0B}" macro="" textlink="">
      <dsp:nvSpPr>
        <dsp:cNvPr id="0" name=""/>
        <dsp:cNvSpPr/>
      </dsp:nvSpPr>
      <dsp:spPr>
        <a:xfrm>
          <a:off x="142877" y="1500197"/>
          <a:ext cx="2898131" cy="656759"/>
        </a:xfrm>
        <a:prstGeom prst="roundRect">
          <a:avLst>
            <a:gd name="adj" fmla="val 10000"/>
          </a:avLst>
        </a:prstGeom>
        <a:solidFill>
          <a:schemeClr val="bg1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BF635B-05C5-4977-A6FE-D4D845D810D5}" macro="" textlink="">
      <dsp:nvSpPr>
        <dsp:cNvPr id="0" name=""/>
        <dsp:cNvSpPr/>
      </dsp:nvSpPr>
      <dsp:spPr>
        <a:xfrm>
          <a:off x="380331" y="1725779"/>
          <a:ext cx="2898131" cy="656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latin typeface="Times New Roman" pitchFamily="18" charset="0"/>
              <a:cs typeface="Times New Roman" pitchFamily="18" charset="0"/>
            </a:rPr>
            <a:t>Учителя-предметники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>
            <a:latin typeface="Times New Roman" pitchFamily="18" charset="0"/>
            <a:cs typeface="Times New Roman" pitchFamily="18" charset="0"/>
          </a:endParaRPr>
        </a:p>
      </dsp:txBody>
      <dsp:txXfrm>
        <a:off x="380331" y="1725779"/>
        <a:ext cx="2898131" cy="656759"/>
      </dsp:txXfrm>
    </dsp:sp>
    <dsp:sp modelId="{3641DFF8-9D59-4AF3-A45B-F49A19CD8F47}" macro="" textlink="">
      <dsp:nvSpPr>
        <dsp:cNvPr id="0" name=""/>
        <dsp:cNvSpPr/>
      </dsp:nvSpPr>
      <dsp:spPr>
        <a:xfrm>
          <a:off x="3515917" y="1500197"/>
          <a:ext cx="3318988" cy="702790"/>
        </a:xfrm>
        <a:prstGeom prst="roundRect">
          <a:avLst>
            <a:gd name="adj" fmla="val 10000"/>
          </a:avLst>
        </a:prstGeom>
        <a:solidFill>
          <a:schemeClr val="bg1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E3F1B-CF56-4718-8EE5-A5F417D26765}" macro="" textlink="">
      <dsp:nvSpPr>
        <dsp:cNvPr id="0" name=""/>
        <dsp:cNvSpPr/>
      </dsp:nvSpPr>
      <dsp:spPr>
        <a:xfrm>
          <a:off x="3753372" y="1725779"/>
          <a:ext cx="3318988" cy="702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>
              <a:latin typeface="Times New Roman" pitchFamily="18" charset="0"/>
              <a:cs typeface="Times New Roman" pitchFamily="18" charset="0"/>
            </a:rPr>
            <a:t>Воспитатели ГПД</a:t>
          </a:r>
        </a:p>
      </dsp:txBody>
      <dsp:txXfrm>
        <a:off x="3753372" y="1725779"/>
        <a:ext cx="3318988" cy="702790"/>
      </dsp:txXfrm>
    </dsp:sp>
  </dsp:spTree>
</dgm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68445-B9E7-4694-8A17-5A9A369B1B42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17DDB-12BB-465E-B180-16EAD1FE70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17DDB-12BB-465E-B180-16EAD1FE70E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17DDB-12BB-465E-B180-16EAD1FE70E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17DDB-12BB-465E-B180-16EAD1FE70E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F2288D-B8B3-42B2-B5DB-1E2BA315923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B10457-FD2D-469F-8113-E5770018F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288D-B8B3-42B2-B5DB-1E2BA315923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10457-FD2D-469F-8113-E5770018F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F2288D-B8B3-42B2-B5DB-1E2BA315923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B10457-FD2D-469F-8113-E5770018F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288D-B8B3-42B2-B5DB-1E2BA315923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10457-FD2D-469F-8113-E5770018F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F2288D-B8B3-42B2-B5DB-1E2BA315923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4B10457-FD2D-469F-8113-E5770018F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288D-B8B3-42B2-B5DB-1E2BA315923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10457-FD2D-469F-8113-E5770018F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288D-B8B3-42B2-B5DB-1E2BA315923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10457-FD2D-469F-8113-E5770018F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288D-B8B3-42B2-B5DB-1E2BA315923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10457-FD2D-469F-8113-E5770018F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F2288D-B8B3-42B2-B5DB-1E2BA315923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10457-FD2D-469F-8113-E5770018F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288D-B8B3-42B2-B5DB-1E2BA315923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10457-FD2D-469F-8113-E5770018F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F2288D-B8B3-42B2-B5DB-1E2BA315923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B10457-FD2D-469F-8113-E5770018FF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F2288D-B8B3-42B2-B5DB-1E2BA315923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B10457-FD2D-469F-8113-E5770018FF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28860" y="74798"/>
            <a:ext cx="6715140" cy="714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8100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ОБРАЗОВАНИЯ И НАУКИ РФ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ГОСУДАРСТВЕННОЕ ОБРАЗОВАТЕЛЬНОЕ УЧРЕЖДЕНИЕ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 bmk="_Toc262583507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ВЫСШЕГО ПРОФЕССИОНАЛЬНОГО ОБРАЗОВАНИЯ</a:t>
            </a:r>
            <a:endParaRPr lang="ru-RU" sz="1400" b="1" dirty="0" smtClean="0" bmk="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 bmk="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«РОССИЙСКИЙ ГОСУДАРСТВЕННЫЙ ПЕДАГОГИЧЕСКИЙ</a:t>
            </a:r>
            <a:endParaRPr lang="ru-RU" sz="1400" b="1" dirty="0" smtClean="0" bmk="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 bmk="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УНИВЕРСИТЕТ им. А.И. ГЕРЦЕНА</a:t>
            </a:r>
            <a:r>
              <a:rPr lang="ru-RU" sz="1400" dirty="0" smtClean="0" bmk="">
                <a:solidFill>
                  <a:schemeClr val="tx1">
                    <a:lumMod val="95000"/>
                    <a:lumOff val="5000"/>
                  </a:schemeClr>
                </a:solidFill>
                <a:latin typeface="Cambria"/>
                <a:ea typeface="Times New Roman" pitchFamily="18" charset="0"/>
                <a:cs typeface="Times New Roman" pitchFamily="18" charset="0"/>
              </a:rPr>
              <a:t>»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Институт дополнительного образования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Факультет управления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Кафедра управления образованием</a:t>
            </a: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ВЫПУСКНАЯ АТТЕСТАЦИОННАЯ РАБОТА</a:t>
            </a: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Управление коммуникативной компетентностью персонала образовательного учреждения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ВЫПОЛНИЛ: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слушатель  2-го года обучения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образовательной переподготовке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«Управление образованием»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Группа  1-УО-2008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Галина Степановна </a:t>
            </a:r>
            <a:r>
              <a:rPr lang="ru-RU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Белко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НАУЧНЫЙ РУКОВОДИТЕЛЬ: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профессор кафедры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социального менеджмента,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доктор педагогических наук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Альвина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Павловна Панфилова</a:t>
            </a:r>
          </a:p>
          <a:p>
            <a:pPr lvl="0" indent="3810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Санкт-Петербург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2010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lvl="0" indent="3810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8286776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Коммуникативная компетентность</a:t>
            </a:r>
          </a:p>
          <a:p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176213"/>
            <a:r>
              <a:rPr lang="ru-RU" sz="3600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информационное,  эмоциональное взаимодействие, в процессе которого реализуются коммуникативные умения личности.</a:t>
            </a:r>
            <a:endParaRPr lang="ru-RU" sz="3600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7786742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Компоненты </a:t>
            </a:r>
          </a:p>
          <a:p>
            <a:pPr algn="ctr"/>
            <a:r>
              <a:rPr lang="ru-RU" sz="3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коммуникативной компетентности педагога</a:t>
            </a:r>
            <a:endParaRPr lang="ru-RU" sz="3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14346" y="1643050"/>
            <a:ext cx="8929749" cy="556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indent="-365125">
              <a:lnSpc>
                <a:spcPct val="140000"/>
              </a:lnSpc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Взаимоинформация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прямая и обратная связь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31825" indent="-365125">
              <a:lnSpc>
                <a:spcPct val="140000"/>
              </a:lnSpc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Взаимоотношения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положительные и отрицательные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31825" indent="-365125">
              <a:lnSpc>
                <a:spcPct val="140000"/>
              </a:lnSpc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Взаимопонимание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сближение целевых установок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31825" indent="-365125">
              <a:lnSpc>
                <a:spcPct val="140000"/>
              </a:lnSpc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Взаимодействие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деятельность по достижению общих     целей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631825" indent="-365125">
              <a:lnSpc>
                <a:spcPct val="140000"/>
              </a:lnSpc>
              <a:buFont typeface="Wingdings" pitchFamily="2" charset="2"/>
              <a:buChar char="Ø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Взаимокоррекция субъектов образования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позитивный результат коммуникации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6168"/>
            <a:ext cx="83581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ИССЛЕДОВАНИЕ КОММУНИКАТИВНОЙ КОМПЕТЕНТНОСТИ персонала ГОУ СОШ № 491 с углублённым изучением математики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Красногвардейского района Санкт - Петербурга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-857288" y="1500174"/>
          <a:ext cx="9715568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714348" y="3857628"/>
          <a:ext cx="7215238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-214346" y="714356"/>
          <a:ext cx="8429684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078" y="0"/>
            <a:ext cx="8126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МОТИВЫ ТРУДОВОГО ПОВЕДЕНИЯ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ЗНАЧИМЫЕ ДЛЯ САМОГО СОТРУДНИКА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3857628"/>
          <a:ext cx="7929586" cy="300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3286124"/>
            <a:ext cx="8126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МОТИВЫ ТРУДОВОГО ПОВЕДЕНИЯ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ВЕДУЩИЕ В КОЛЛЕКТИВЕ 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36168"/>
            <a:ext cx="83581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ИССЛЕДОВАНИЕ КОММУНИКАТИВНОЙ КОМПЕТЕНТНОСТИ персонала ГОУ СОШ № 491 с углублённым изучением математики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Красногвардейского района Санкт - Петербурга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500034" y="1500174"/>
            <a:ext cx="7669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этап - диагностический </a:t>
            </a:r>
            <a:endParaRPr lang="ru-RU" sz="2400" b="1" i="1" u="sng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3" y="2143116"/>
          <a:ext cx="7643865" cy="4564962"/>
        </p:xfrm>
        <a:graphic>
          <a:graphicData uri="http://schemas.openxmlformats.org/drawingml/2006/table">
            <a:tbl>
              <a:tblPr/>
              <a:tblGrid>
                <a:gridCol w="500066"/>
                <a:gridCol w="2928958"/>
                <a:gridCol w="4214841"/>
              </a:tblGrid>
              <a:tr h="765612">
                <a:tc>
                  <a:txBody>
                    <a:bodyPr/>
                    <a:lstStyle/>
                    <a:p>
                      <a:pPr marL="0" indent="968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Показатели 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6838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Используемые методики оценки уровня развития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722">
                <a:tc>
                  <a:txBody>
                    <a:bodyPr/>
                    <a:lstStyle/>
                    <a:p>
                      <a:pPr marL="0" indent="968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Мотивационный компонент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Анкета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«Мотивы трудового поведения»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indent="968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Когнитивный компонент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Тест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Коммуникативная компетентность»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912">
                <a:tc>
                  <a:txBody>
                    <a:bodyPr/>
                    <a:lstStyle/>
                    <a:p>
                      <a:pPr marL="0" indent="968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Поведенческий компонент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Тест «Оценка самоконтроля в общении»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М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Снайдер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Тест «Оценка уровня общительности» Ряховский В.Ф.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460">
                <a:tc>
                  <a:txBody>
                    <a:bodyPr/>
                    <a:lstStyle/>
                    <a:p>
                      <a:pPr marL="0" indent="96838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Эмоционально-волевой компонент</a:t>
                      </a:r>
                      <a:endParaRPr lang="ru-RU" sz="2000" b="1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Тест «Определение эмпатийных тенденций» Л.М. Митина</a:t>
                      </a:r>
                      <a:endParaRPr lang="ru-RU" sz="2000" dirty="0">
                        <a:latin typeface="Arial"/>
                        <a:ea typeface="Times New Roman"/>
                      </a:endParaRPr>
                    </a:p>
                  </a:txBody>
                  <a:tcPr marL="51227" marR="512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000084"/>
          <a:ext cx="9644098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28662" y="214290"/>
            <a:ext cx="7525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ОЦЕНКИ САМОКОНТРОЛЯ В ОБЩЕНИИ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по  М. Снайдеру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857232"/>
          <a:ext cx="9715536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 flipH="1">
            <a:off x="214282" y="285728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РЕЗУЛЬТАТЫ ИССЛЕДОВАНИЯ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УРОВНЯ ОБЩИТЕЛЬНОСТИ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857364"/>
          <a:ext cx="7834308" cy="41533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8804"/>
                <a:gridCol w="472770"/>
                <a:gridCol w="736344"/>
                <a:gridCol w="602639"/>
                <a:gridCol w="518405"/>
                <a:gridCol w="686873"/>
                <a:gridCol w="602639"/>
                <a:gridCol w="496438"/>
                <a:gridCol w="708840"/>
                <a:gridCol w="602639"/>
                <a:gridCol w="474471"/>
                <a:gridCol w="730807"/>
                <a:gridCol w="602639"/>
              </a:tblGrid>
              <a:tr h="645763">
                <a:tc rowSpan="3"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чел. в %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Уровни </a:t>
                      </a:r>
                      <a:r>
                        <a:rPr lang="ru-RU" sz="32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эмпатии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838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Очень высокий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Средний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Низкий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3150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38,5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6070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Стаж</a:t>
                      </a:r>
                    </a:p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– 10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5 - 10</a:t>
                      </a: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– 10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– 10</a:t>
                      </a:r>
                      <a:r>
                        <a:rPr lang="en-US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</a:p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508">
                <a:tc>
                  <a:txBody>
                    <a:bodyPr/>
                    <a:lstStyle/>
                    <a:p>
                      <a:endParaRPr lang="ru-RU" sz="16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428604"/>
            <a:ext cx="764386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РЕЗУЛЬТАТЫ ТЕСТИРОВАНИЯ 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«Определение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эмпатийных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тенденций» </a:t>
            </a:r>
          </a:p>
          <a:p>
            <a:pPr algn="r"/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Л.М. Митина</a:t>
            </a:r>
            <a:endParaRPr lang="ru-RU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0"/>
            <a:ext cx="386387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SWOT – 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анализ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857232"/>
          <a:ext cx="7929618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4809"/>
                <a:gridCol w="3964809"/>
              </a:tblGrid>
              <a:tr h="379474">
                <a:tc>
                  <a:txBody>
                    <a:bodyPr/>
                    <a:lstStyle/>
                    <a:p>
                      <a:r>
                        <a:rPr lang="ru-RU" sz="2000" b="1" i="0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Внешняя  среда</a:t>
                      </a:r>
                      <a:endParaRPr lang="ru-RU" sz="2000" b="1" i="0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66003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Внутренняя среда</a:t>
                      </a:r>
                      <a:endParaRPr lang="ru-RU" sz="2000" b="1" dirty="0">
                        <a:solidFill>
                          <a:srgbClr val="66003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3028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возможности</a:t>
                      </a:r>
                      <a:endParaRPr lang="ru-RU" sz="2000" b="1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сильные стороны</a:t>
                      </a:r>
                      <a:endParaRPr lang="ru-RU" sz="2000" b="1" i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99332">
                <a:tc>
                  <a:txBody>
                    <a:bodyPr/>
                    <a:lstStyle/>
                    <a:p>
                      <a:pPr marL="176213" indent="-176213"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благоприятный имидж  образовательного учреждения</a:t>
                      </a:r>
                    </a:p>
                    <a:p>
                      <a:pPr marL="176213" indent="-176213"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курсов повышения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квалификации</a:t>
                      </a:r>
                    </a:p>
                    <a:p>
                      <a:pPr marL="176213" indent="-176213">
                        <a:buFont typeface="Wingdings" pitchFamily="2" charset="2"/>
                        <a:buChar char="Ø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возможность привлечения кандидатов на вакантные должности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07950">
                        <a:spcBef>
                          <a:spcPts val="0"/>
                        </a:spcBef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развитая система управления персоналом</a:t>
                      </a:r>
                    </a:p>
                    <a:p>
                      <a:pPr marL="176213" indent="-176213">
                        <a:spcBef>
                          <a:spcPts val="0"/>
                        </a:spcBef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ответственность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обучение и повышение профессионализма персонала</a:t>
                      </a:r>
                    </a:p>
                    <a:p>
                      <a:pPr marL="180975" indent="-180975">
                        <a:spcBef>
                          <a:spcPts val="0"/>
                        </a:spcBef>
                        <a:buFont typeface="Wingdings" pitchFamily="2" charset="2"/>
                        <a:buChar char="Ø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высокий уровень компетентности руководителя</a:t>
                      </a:r>
                    </a:p>
                    <a:p>
                      <a:pPr marL="107950" indent="-107950">
                        <a:spcBef>
                          <a:spcPts val="0"/>
                        </a:spcBef>
                        <a:buFont typeface="Wingdings" pitchFamily="2" charset="2"/>
                        <a:buChar char="Ø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хорошие условия труда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871"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угрозы</a:t>
                      </a:r>
                      <a:endParaRPr lang="ru-RU" sz="2000" b="1" i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i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слабые стороны</a:t>
                      </a:r>
                      <a:endParaRPr lang="ru-RU" sz="2000" b="1" i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95138">
                <a:tc>
                  <a:txBody>
                    <a:bodyPr/>
                    <a:lstStyle/>
                    <a:p>
                      <a:pPr marL="176213" indent="-176213"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неблагоприятная социально-экономическая политика в стране</a:t>
                      </a:r>
                    </a:p>
                    <a:p>
                      <a:pPr marL="176213" indent="-176213"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ухудшение системы финансирования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buFont typeface="Wingdings" pitchFamily="2" charset="2"/>
                        <a:buChar char="Ø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системы повышения уровня коммуникативной компетентности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сотрудников</a:t>
                      </a:r>
                    </a:p>
                    <a:p>
                      <a:pPr marL="176213" indent="-176213">
                        <a:buFont typeface="Wingdings" pitchFamily="2" charset="2"/>
                        <a:buChar char="Ø"/>
                      </a:pP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недостаточные финансовые ресурсы</a:t>
                      </a:r>
                    </a:p>
                    <a:p>
                      <a:pPr marL="176213" indent="-176213">
                        <a:buFont typeface="Wingdings" pitchFamily="2" charset="2"/>
                        <a:buChar char="Ø"/>
                      </a:pP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81439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01670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СИСТЕМА  РАБОТЫ ПО РАЗВИТИЮ КОММУНИКАТИВНОЙ     КОМПЕТЕНТНОСТИ</a:t>
            </a:r>
            <a:endParaRPr lang="ru-RU" sz="2400" b="1" dirty="0">
              <a:ln w="11430"/>
              <a:solidFill>
                <a:srgbClr val="01670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1071547"/>
            <a:ext cx="800105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ДИАГНОСТИЧЕСКИЙ  этап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применение методов входной экспресс диагностики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ИНФОРМАЦИОННО – МОТИВАЦИОННЫЙ  этап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актуализация проблемного поля педагога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ПРОЕКТНО – ОРГАНИЗАЦИОННЫЙ   этап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выстраивание индивидуальных программ профессионального развития и саморазвития учителей школы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ПРАКТИЧЕСКИЙ  этап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включение педагогов в практическую деятельность по реализации индивидуальных программ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ОБОБЩАЮЩИЙ  этап</a:t>
            </a:r>
            <a:r>
              <a:rPr lang="ru-RU" sz="20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повторное измерение тех показателей, что и во “входной диагностике”, сравнительный анализ произошедших изменений. 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290"/>
            <a:ext cx="7429552" cy="1011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      </a:t>
            </a:r>
          </a:p>
          <a:p>
            <a:pPr indent="530225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Проблемы, связанные с коммуникацией профессиональной деятельности личности, изучали многие  исследователи, такие как В.А. Адольф,          Б.Г.  Ананьев, А.А.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Бодалев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М.В.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Бордовская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              Г.М.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Дридзе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В.А.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Кан-Калик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В.А.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Лагунская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      А.Н. Леонтьев,       Л.Н. Митина, А.К.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Михальская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А.В. Мудрик, А.П. Панфилова,     Р.А.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Парошина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,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Л.А.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Шипилина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В.А. Якунин и др.</a:t>
            </a:r>
            <a:r>
              <a:rPr lang="ru-RU" sz="2400" dirty="0" smtClean="0"/>
              <a:t>           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 smtClean="0"/>
          </a:p>
          <a:p>
            <a:pPr>
              <a:lnSpc>
                <a:spcPct val="150000"/>
              </a:lnSpc>
            </a:pPr>
            <a:r>
              <a:rPr lang="ru-RU" sz="2000" dirty="0" smtClean="0"/>
              <a:t> </a:t>
            </a:r>
            <a:br>
              <a:rPr lang="ru-RU" sz="2000" dirty="0" smtClean="0"/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 </a:t>
            </a:r>
          </a:p>
          <a:p>
            <a:pPr algn="just">
              <a:lnSpc>
                <a:spcPct val="150000"/>
              </a:lnSpc>
            </a:pPr>
            <a:endParaRPr lang="ru-RU" sz="2000" dirty="0" smtClean="0"/>
          </a:p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age-7F8C_4B20B1F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57166"/>
            <a:ext cx="9108311" cy="42862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43174" y="4429132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внимание! </a:t>
            </a:r>
            <a:endParaRPr lang="ru-RU" sz="5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7929618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Актуальность </a:t>
            </a:r>
            <a:r>
              <a:rPr lang="en-US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b="1" i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темы исследования обусловлена:</a:t>
            </a:r>
            <a:r>
              <a:rPr lang="en-US" sz="32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785926"/>
            <a:ext cx="792961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273050">
              <a:buFont typeface="Wingdings" pitchFamily="2" charset="2"/>
              <a:buChar char="Ø"/>
            </a:pPr>
            <a:r>
              <a:rPr lang="ru-RU" sz="2400" dirty="0" smtClean="0"/>
              <a:t>Необходимостью комплексного анализа управления коммуникативной компетентностью персонала образовательного учреждения;</a:t>
            </a:r>
          </a:p>
          <a:p>
            <a:endParaRPr lang="ru-RU" sz="2400" dirty="0" smtClean="0"/>
          </a:p>
          <a:p>
            <a:pPr marL="449263" indent="-449263">
              <a:buFont typeface="Wingdings" pitchFamily="2" charset="2"/>
              <a:buChar char="Ø"/>
            </a:pPr>
            <a:r>
              <a:rPr lang="ru-RU" sz="2400" dirty="0" smtClean="0"/>
              <a:t>Необходимостью в объективной диагностике коммуникаивной компетентности педагогов образовательного учреждения;</a:t>
            </a:r>
          </a:p>
          <a:p>
            <a:endParaRPr lang="ru-RU" sz="2400" dirty="0" smtClean="0"/>
          </a:p>
          <a:p>
            <a:pPr marL="449263" indent="-449263">
              <a:buFont typeface="Wingdings" pitchFamily="2" charset="2"/>
              <a:buChar char="Ø"/>
            </a:pPr>
            <a:r>
              <a:rPr lang="ru-RU" sz="2400" dirty="0" smtClean="0"/>
              <a:t>Необходимостью составления </a:t>
            </a:r>
            <a:r>
              <a:rPr lang="en-US" sz="2400" dirty="0" smtClean="0"/>
              <a:t>SWOT</a:t>
            </a:r>
            <a:r>
              <a:rPr lang="ru-RU" sz="2400" dirty="0" smtClean="0"/>
              <a:t> – анализа , который позволит выбрать оптимальный путь развития, избежать опасностей и максимально эффективно использовать имеющиеся в распоряжении ресурсы.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357166"/>
            <a:ext cx="7643866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>
              <a:lnSpc>
                <a:spcPct val="150000"/>
              </a:lnSpc>
            </a:pPr>
            <a:r>
              <a:rPr lang="ru-RU" sz="32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основе теоретического анализа и эмпирического исследования выявить проблемы, связанные с управлением коммуникативной компетентностью персонала, разработать рекомендации по их устранению. </a:t>
            </a:r>
            <a:endParaRPr lang="ru-RU" sz="3200" b="1" cap="none" spc="0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0"/>
            <a:ext cx="8067048" cy="69865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u="sng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ОБЪЕКТ          </a:t>
            </a:r>
            <a:r>
              <a:rPr lang="ru-RU" sz="28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ИССЛЕДОВАНИЯ:</a:t>
            </a:r>
          </a:p>
          <a:p>
            <a:pPr>
              <a:lnSpc>
                <a:spcPct val="150000"/>
              </a:lnSpc>
            </a:pPr>
            <a:r>
              <a:rPr lang="ru-RU" sz="2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коммуникативная компетентность   сотрудников   ГОУ СОШ № 491  с углубленным изучением математики Красногвардейского района Санкт-Петербурга</a:t>
            </a:r>
          </a:p>
          <a:p>
            <a:pPr>
              <a:lnSpc>
                <a:spcPct val="150000"/>
              </a:lnSpc>
            </a:pPr>
            <a:endParaRPr 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ПРЕДМЕТ       ИССЛЕДОВАНИЯ: </a:t>
            </a:r>
          </a:p>
          <a:p>
            <a:pPr>
              <a:lnSpc>
                <a:spcPct val="150000"/>
              </a:lnSpc>
            </a:pPr>
            <a:r>
              <a:rPr lang="ru-RU" sz="2400" b="1" cap="none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управление </a:t>
            </a:r>
            <a:r>
              <a:rPr lang="ru-RU" sz="2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коммуникативной компетентностью   сотрудников ГОУ СОШ № 491  с углубленным изучением математики Красногвардейского района Санкт-Петербурга</a:t>
            </a:r>
          </a:p>
          <a:p>
            <a:pPr>
              <a:lnSpc>
                <a:spcPct val="150000"/>
              </a:lnSpc>
            </a:pPr>
            <a:endParaRPr lang="ru-RU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14291"/>
            <a:ext cx="621510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42844" y="500043"/>
            <a:ext cx="7786742" cy="729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основе теоретического и эмпирического анализа охарактеризовать понятие «коммуникативную компетентность»;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выявить особенности коммуникативной компетентности в профессиональной деятельности персонала образовательного учреждения;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21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провести диагностику коммуникативной    компетентности персонала ГОУ СОШ № 491 с углублённым изучением математики;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lang="ru-RU" sz="21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lang="ru-RU" sz="2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выявить совокупность требований к осуществлению эффективного управления коммуникативной компетентностью персонала; 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lang="ru-RU" sz="2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перечень методов, форм, средств управления, реализация которых позволит достичь основную цель и решить поставленные задачи.</a:t>
            </a: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kumimoji="0" lang="ru-RU" sz="21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0"/>
            <a:ext cx="74295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  З а д а ч и 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58138" cy="3228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МЕТОДЫ</a:t>
            </a:r>
            <a:r>
              <a:rPr lang="ru-RU" dirty="0" smtClean="0">
                <a:latin typeface="Georgia" pitchFamily="18" charset="0"/>
              </a:rPr>
              <a:t>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ИССЛЕДОВАНИЯ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214282" y="785794"/>
          <a:ext cx="7786774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57158" y="5072074"/>
            <a:ext cx="7758138" cy="322878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Практическая        значимость : 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5429264"/>
            <a:ext cx="828677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/>
              <a:t>Полученные данные могут быть использованы в работе руководителя с целью повышения уровня КК персонала и совершенствования  процесса управления персоналом.</a:t>
            </a:r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0631" y="1"/>
            <a:ext cx="448392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Структура    работы</a:t>
            </a:r>
            <a:endParaRPr lang="ru-RU" sz="3200" b="1" cap="none" spc="0" dirty="0">
              <a:ln w="1143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571481"/>
            <a:ext cx="8072494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/>
              <a:t>Введение</a:t>
            </a:r>
          </a:p>
          <a:p>
            <a:r>
              <a:rPr lang="ru-RU" sz="1900" b="1" dirty="0" smtClean="0"/>
              <a:t>Глава 1. Теоретические аспекты понятия коммуникативная               компетентность</a:t>
            </a:r>
          </a:p>
          <a:p>
            <a:pPr indent="1074738"/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1.1. Компетентность		</a:t>
            </a:r>
          </a:p>
          <a:p>
            <a:pPr indent="1074738"/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1.2. Коммуникативная компетентность	</a:t>
            </a:r>
          </a:p>
          <a:p>
            <a:r>
              <a:rPr lang="ru-RU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Глава 2. Коммуникативная компетентность в профессиональнойдеятельности</a:t>
            </a:r>
          </a:p>
          <a:p>
            <a:pPr marL="1620838" indent="-546100"/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2.1. Коммуникативная компетентность как часть общей           профессиональной компетентности педагога</a:t>
            </a:r>
          </a:p>
          <a:p>
            <a:pPr indent="1074738"/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2.2. Коммуникативная компетентность руководителя</a:t>
            </a:r>
          </a:p>
          <a:p>
            <a:pPr marL="1427163" indent="-1427163"/>
            <a:r>
              <a:rPr lang="ru-RU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Глава 3. Коммуникативная компетентность персонала как объект</a:t>
            </a:r>
          </a:p>
          <a:p>
            <a:pPr marL="1427163" indent="-1427163"/>
            <a:r>
              <a:rPr lang="ru-RU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стратегического управления</a:t>
            </a:r>
          </a:p>
          <a:p>
            <a:pPr marL="1620838" indent="-546100">
              <a:tabLst>
                <a:tab pos="546100" algn="l"/>
              </a:tabLst>
            </a:pPr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3.1. Особенности управления коммуникативной компетентностью персонала</a:t>
            </a:r>
          </a:p>
          <a:p>
            <a:pPr marL="1620838" indent="-546100">
              <a:tabLst>
                <a:tab pos="273050" algn="l"/>
              </a:tabLst>
            </a:pPr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3.2. Исследование коммуникативной компетентности персонала ГОУ СОШ № 491 с углублённым изучением математики Красногвардейского района</a:t>
            </a:r>
          </a:p>
          <a:p>
            <a:pPr marL="1620838" indent="-546100">
              <a:tabLst>
                <a:tab pos="273050" algn="l"/>
              </a:tabLst>
            </a:pPr>
            <a:r>
              <a:rPr lang="ru-RU" sz="19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Санкт-Петербурга </a:t>
            </a:r>
          </a:p>
          <a:p>
            <a:r>
              <a:rPr lang="ru-RU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Заключение </a:t>
            </a:r>
          </a:p>
          <a:p>
            <a:r>
              <a:rPr lang="ru-RU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Список литературы</a:t>
            </a:r>
          </a:p>
          <a:p>
            <a:r>
              <a:rPr lang="ru-RU" sz="19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Приложения </a:t>
            </a:r>
            <a:endParaRPr lang="ru-RU" sz="19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animClr clrSpc="rgb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animClr clrSpc="rgb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animClr clrSpc="rgb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5728"/>
            <a:ext cx="8072462" cy="728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сегодняшний день нет одназначной трактовки понятия «КОММУНИКАТИВНАЯ КОМПЕТЕНТНОСТЬ»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000108"/>
            <a:ext cx="7643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Коммуникативная компетентность – «совокупность  навыков и умений, необходимых для эффективного общения.»    </a:t>
            </a:r>
          </a:p>
          <a:p>
            <a:pPr indent="3857625"/>
            <a:r>
              <a:rPr lang="ru-RU" sz="2000" b="1" dirty="0" smtClean="0"/>
              <a:t>                  (Петровская Л.А.)</a:t>
            </a:r>
          </a:p>
          <a:p>
            <a:pPr indent="3857625"/>
            <a:endParaRPr lang="ru-RU" sz="2000" b="1" dirty="0" smtClean="0"/>
          </a:p>
          <a:p>
            <a:pPr indent="3857625"/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214554"/>
            <a:ext cx="7715304" cy="546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Коммуникативная компетентность – «ситуативная адаптивность и свободное владение вербальными и невербальными (речевыми и неречевыми) средствами социального поведения».</a:t>
            </a:r>
          </a:p>
          <a:p>
            <a:pPr algn="r"/>
            <a:r>
              <a:rPr lang="ru-RU" sz="2000" b="1" dirty="0" smtClean="0"/>
              <a:t> ( Емельянов Ю.Я.)                                                          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Коммуникативная компетентность – «система внутренних ресурсов, необходимых для построения эффективной коммуникации в определенном круге ситуаций межличностного взаимодействия». </a:t>
            </a:r>
          </a:p>
          <a:p>
            <a:pPr algn="r"/>
            <a:r>
              <a:rPr lang="ru-RU" sz="2000" b="1" dirty="0" smtClean="0"/>
              <a:t>(Столяренко Л.Д.)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Коммуникативная компетентность – «постоянная готовность к контакту».</a:t>
            </a:r>
          </a:p>
          <a:p>
            <a:pPr algn="r"/>
            <a:r>
              <a:rPr lang="ru-RU" sz="2000" b="1" dirty="0" smtClean="0"/>
              <a:t>( Добрович А.Б.)</a:t>
            </a:r>
          </a:p>
          <a:p>
            <a:r>
              <a:rPr lang="ru-RU" sz="2000" b="1" dirty="0" smtClean="0"/>
              <a:t>  </a:t>
            </a:r>
          </a:p>
          <a:p>
            <a:pPr algn="r"/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601</TotalTime>
  <Words>916</Words>
  <Application>Microsoft Office PowerPoint</Application>
  <PresentationFormat>Экран (4:3)</PresentationFormat>
  <Paragraphs>223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МЕТОДЫ   ИССЛЕДОВАНИЯ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69</cp:revision>
  <dcterms:created xsi:type="dcterms:W3CDTF">2010-06-11T14:32:49Z</dcterms:created>
  <dcterms:modified xsi:type="dcterms:W3CDTF">2013-04-11T15:51:34Z</dcterms:modified>
</cp:coreProperties>
</file>