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1" y="1285860"/>
            <a:ext cx="7566051" cy="2057415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tx1"/>
                </a:solidFill>
              </a:rPr>
              <a:t>Это </a:t>
            </a:r>
            <a:r>
              <a:rPr lang="ru-RU" sz="7200" dirty="0" err="1" smtClean="0">
                <a:solidFill>
                  <a:schemeClr val="tx1"/>
                </a:solidFill>
              </a:rPr>
              <a:t>его\ее</a:t>
            </a:r>
            <a:r>
              <a:rPr lang="ru-RU" sz="7200" dirty="0" smtClean="0">
                <a:solidFill>
                  <a:schemeClr val="tx1"/>
                </a:solidFill>
              </a:rPr>
              <a:t> … </a:t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smtClean="0">
                <a:solidFill>
                  <a:schemeClr val="tx1"/>
                </a:solidFill>
              </a:rPr>
              <a:t>This is his/her…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2633680"/>
          </a:xfrm>
        </p:spPr>
        <p:txBody>
          <a:bodyPr>
            <a:normAutofit fontScale="77500" lnSpcReduction="20000"/>
          </a:bodyPr>
          <a:lstStyle/>
          <a:p>
            <a:r>
              <a:rPr lang="en-US" sz="8600" dirty="0" smtClean="0">
                <a:solidFill>
                  <a:schemeClr val="tx1"/>
                </a:solidFill>
              </a:rPr>
              <a:t>This is</a:t>
            </a:r>
            <a:r>
              <a:rPr lang="ru-RU" sz="8600" dirty="0" smtClean="0">
                <a:solidFill>
                  <a:schemeClr val="tx1"/>
                </a:solidFill>
              </a:rPr>
              <a:t> …</a:t>
            </a:r>
            <a:r>
              <a:rPr lang="en-US" sz="8600" dirty="0" smtClean="0">
                <a:solidFill>
                  <a:schemeClr val="tx1"/>
                </a:solidFill>
              </a:rPr>
              <a:t> – </a:t>
            </a:r>
            <a:r>
              <a:rPr lang="ru-RU" sz="8600" dirty="0" smtClean="0">
                <a:solidFill>
                  <a:schemeClr val="tx1"/>
                </a:solidFill>
              </a:rPr>
              <a:t>это …</a:t>
            </a:r>
            <a:endParaRPr lang="en-US" sz="8600" dirty="0" smtClean="0">
              <a:solidFill>
                <a:schemeClr val="tx1"/>
              </a:solidFill>
            </a:endParaRPr>
          </a:p>
          <a:p>
            <a:r>
              <a:rPr lang="en-US" sz="8600" dirty="0" smtClean="0">
                <a:solidFill>
                  <a:schemeClr val="tx1"/>
                </a:solidFill>
              </a:rPr>
              <a:t>His –</a:t>
            </a:r>
            <a:r>
              <a:rPr lang="ru-RU" sz="8600" dirty="0" smtClean="0">
                <a:solidFill>
                  <a:schemeClr val="tx1"/>
                </a:solidFill>
              </a:rPr>
              <a:t> его</a:t>
            </a:r>
            <a:endParaRPr lang="en-US" sz="8600" dirty="0" smtClean="0">
              <a:solidFill>
                <a:schemeClr val="tx1"/>
              </a:solidFill>
            </a:endParaRPr>
          </a:p>
          <a:p>
            <a:r>
              <a:rPr lang="en-US" sz="8600" dirty="0" smtClean="0">
                <a:solidFill>
                  <a:schemeClr val="tx1"/>
                </a:solidFill>
              </a:rPr>
              <a:t>Her –</a:t>
            </a:r>
            <a:r>
              <a:rPr lang="ru-RU" sz="8600" dirty="0" smtClean="0">
                <a:solidFill>
                  <a:schemeClr val="tx1"/>
                </a:solidFill>
              </a:rPr>
              <a:t> ее</a:t>
            </a:r>
            <a:endParaRPr lang="en-US" sz="86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This is his/her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Son</a:t>
            </a:r>
            <a:r>
              <a:rPr lang="en-US" sz="9600" dirty="0" smtClean="0"/>
              <a:t> – </a:t>
            </a:r>
            <a:r>
              <a:rPr lang="ru-RU" sz="9600" dirty="0" smtClean="0"/>
              <a:t>сын.</a:t>
            </a:r>
            <a:endParaRPr lang="en-US" sz="9600" dirty="0" smtClean="0"/>
          </a:p>
          <a:p>
            <a:r>
              <a:rPr lang="en-US" sz="9600" dirty="0" smtClean="0"/>
              <a:t>This is his </a:t>
            </a:r>
            <a:r>
              <a:rPr lang="en-US" sz="9600" dirty="0" smtClean="0">
                <a:solidFill>
                  <a:srgbClr val="FF0000"/>
                </a:solidFill>
              </a:rPr>
              <a:t>son</a:t>
            </a:r>
            <a:r>
              <a:rPr lang="en-US" sz="9600" dirty="0" smtClean="0"/>
              <a:t>.</a:t>
            </a:r>
            <a:endParaRPr lang="ru-RU" sz="9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This is his/her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Daughter</a:t>
            </a:r>
            <a:r>
              <a:rPr lang="en-US" sz="7200" dirty="0" smtClean="0"/>
              <a:t> – </a:t>
            </a:r>
            <a:r>
              <a:rPr lang="ru-RU" sz="7200" dirty="0" smtClean="0"/>
              <a:t>дочь</a:t>
            </a:r>
            <a:endParaRPr lang="en-US" sz="7200" dirty="0" smtClean="0"/>
          </a:p>
          <a:p>
            <a:r>
              <a:rPr lang="en-US" sz="7200" dirty="0" smtClean="0"/>
              <a:t>This is his </a:t>
            </a:r>
            <a:r>
              <a:rPr lang="en-US" sz="7200" dirty="0" smtClean="0">
                <a:solidFill>
                  <a:srgbClr val="FF0000"/>
                </a:solidFill>
              </a:rPr>
              <a:t>daughter</a:t>
            </a:r>
            <a:r>
              <a:rPr lang="en-US" sz="7200" dirty="0" smtClean="0"/>
              <a:t>.</a:t>
            </a:r>
            <a:endParaRPr lang="ru-RU" sz="7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This is his/her</a:t>
            </a:r>
            <a:endParaRPr lang="ru-RU" sz="8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Grandfather</a:t>
            </a:r>
            <a:r>
              <a:rPr lang="en-US" sz="3600" dirty="0" smtClean="0"/>
              <a:t> – </a:t>
            </a:r>
            <a:r>
              <a:rPr lang="ru-RU" sz="3600" dirty="0" smtClean="0"/>
              <a:t>дедушка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Grandmother</a:t>
            </a:r>
            <a:r>
              <a:rPr lang="en-US" sz="3600" dirty="0" smtClean="0"/>
              <a:t> –</a:t>
            </a:r>
            <a:r>
              <a:rPr lang="ru-RU" sz="3600" dirty="0" smtClean="0"/>
              <a:t> бабушка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F</a:t>
            </a:r>
            <a:r>
              <a:rPr lang="en-US" sz="3600" b="1" dirty="0" smtClean="0">
                <a:solidFill>
                  <a:srgbClr val="FF0000"/>
                </a:solidFill>
              </a:rPr>
              <a:t>ather</a:t>
            </a:r>
            <a:r>
              <a:rPr lang="en-US" sz="3600" dirty="0" smtClean="0"/>
              <a:t> –</a:t>
            </a:r>
            <a:r>
              <a:rPr lang="ru-RU" sz="3600" dirty="0" smtClean="0"/>
              <a:t> папа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Mother</a:t>
            </a:r>
            <a:r>
              <a:rPr lang="en-US" sz="3600" dirty="0" smtClean="0"/>
              <a:t> –</a:t>
            </a:r>
            <a:r>
              <a:rPr lang="ru-RU" sz="3600" dirty="0" smtClean="0"/>
              <a:t> мама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Brother</a:t>
            </a:r>
            <a:r>
              <a:rPr lang="en-US" sz="3600" dirty="0" smtClean="0"/>
              <a:t> –</a:t>
            </a:r>
            <a:r>
              <a:rPr lang="ru-RU" sz="3600" dirty="0" smtClean="0"/>
              <a:t> сын</a:t>
            </a:r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Sister</a:t>
            </a:r>
            <a:r>
              <a:rPr lang="en-US" sz="3600" dirty="0" smtClean="0"/>
              <a:t> </a:t>
            </a:r>
            <a:r>
              <a:rPr lang="en-US" sz="3600" dirty="0" smtClean="0"/>
              <a:t>–</a:t>
            </a:r>
            <a:r>
              <a:rPr lang="ru-RU" sz="3600" dirty="0" smtClean="0"/>
              <a:t> сестра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Uncle</a:t>
            </a:r>
            <a:r>
              <a:rPr lang="en-US" sz="3600" dirty="0" smtClean="0"/>
              <a:t> </a:t>
            </a:r>
            <a:r>
              <a:rPr lang="en-US" sz="3600" dirty="0" smtClean="0"/>
              <a:t>–</a:t>
            </a:r>
            <a:r>
              <a:rPr lang="ru-RU" sz="3600" dirty="0" smtClean="0"/>
              <a:t> дядя</a:t>
            </a:r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Aunt</a:t>
            </a:r>
            <a:r>
              <a:rPr lang="en-US" sz="3600" dirty="0" smtClean="0"/>
              <a:t> </a:t>
            </a:r>
            <a:r>
              <a:rPr lang="en-US" sz="3600" dirty="0" smtClean="0"/>
              <a:t>–</a:t>
            </a:r>
            <a:r>
              <a:rPr lang="ru-RU" sz="3600" dirty="0" smtClean="0"/>
              <a:t> тетя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Son</a:t>
            </a:r>
            <a:r>
              <a:rPr lang="en-US" sz="3600" dirty="0" smtClean="0"/>
              <a:t> </a:t>
            </a:r>
            <a:r>
              <a:rPr lang="en-US" sz="3600" dirty="0" smtClean="0"/>
              <a:t>–</a:t>
            </a:r>
            <a:r>
              <a:rPr lang="ru-RU" sz="3600" dirty="0" smtClean="0"/>
              <a:t> сын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Daughter</a:t>
            </a:r>
            <a:r>
              <a:rPr lang="en-US" sz="3600" dirty="0" smtClean="0"/>
              <a:t> </a:t>
            </a:r>
            <a:r>
              <a:rPr lang="en-US" sz="3600" dirty="0" smtClean="0"/>
              <a:t>–</a:t>
            </a:r>
            <a:r>
              <a:rPr lang="ru-RU" sz="3600" dirty="0" smtClean="0"/>
              <a:t> дочь</a:t>
            </a:r>
            <a:endParaRPr lang="en-US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0" y="1500188"/>
            <a:ext cx="8229600" cy="5073650"/>
          </a:xfrm>
        </p:spPr>
        <p:txBody>
          <a:bodyPr>
            <a:normAutofit/>
          </a:bodyPr>
          <a:lstStyle/>
          <a:p>
            <a:r>
              <a:rPr lang="en-US" sz="8800" b="1" dirty="0" smtClean="0"/>
              <a:t>He is </a:t>
            </a:r>
            <a:r>
              <a:rPr lang="en-US" sz="8800" b="1" dirty="0" smtClean="0">
                <a:solidFill>
                  <a:srgbClr val="00B050"/>
                </a:solidFill>
              </a:rPr>
              <a:t>a</a:t>
            </a:r>
            <a:r>
              <a:rPr lang="en-US" sz="8800" b="1" dirty="0" smtClean="0"/>
              <a:t> </a:t>
            </a:r>
            <a:r>
              <a:rPr lang="en-US" sz="8800" b="1" u="sng" dirty="0" smtClean="0">
                <a:solidFill>
                  <a:srgbClr val="FF0000"/>
                </a:solidFill>
              </a:rPr>
              <a:t>d</a:t>
            </a:r>
            <a:r>
              <a:rPr lang="en-US" sz="8800" b="1" dirty="0" smtClean="0">
                <a:solidFill>
                  <a:srgbClr val="FF0000"/>
                </a:solidFill>
              </a:rPr>
              <a:t>octor</a:t>
            </a:r>
            <a:r>
              <a:rPr lang="en-US" sz="8800" b="1" dirty="0" smtClean="0"/>
              <a:t>. – </a:t>
            </a:r>
            <a:r>
              <a:rPr lang="ru-RU" sz="8800" b="1" dirty="0" smtClean="0"/>
              <a:t>О</a:t>
            </a:r>
            <a:r>
              <a:rPr lang="ru-RU" sz="8800" b="1" dirty="0" smtClean="0"/>
              <a:t>н</a:t>
            </a:r>
            <a:r>
              <a:rPr lang="en-US" sz="8800" b="1" dirty="0" smtClean="0"/>
              <a:t> </a:t>
            </a:r>
            <a:r>
              <a:rPr lang="ru-RU" sz="8800" b="1" dirty="0" smtClean="0">
                <a:solidFill>
                  <a:srgbClr val="FF0000"/>
                </a:solidFill>
              </a:rPr>
              <a:t>доктор</a:t>
            </a:r>
            <a:r>
              <a:rPr lang="ru-RU" sz="8800" b="1" dirty="0" smtClean="0"/>
              <a:t>.</a:t>
            </a:r>
            <a:r>
              <a:rPr lang="en-US" sz="8000" b="1" dirty="0" smtClean="0"/>
              <a:t/>
            </a:r>
            <a:br>
              <a:rPr lang="en-US" sz="8000" b="1" dirty="0" smtClean="0"/>
            </a:br>
            <a:endParaRPr lang="ru-RU" sz="8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36"/>
            <a:ext cx="8229600" cy="5145102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She </a:t>
            </a:r>
            <a:r>
              <a:rPr lang="en-US" sz="7200" b="1" dirty="0" smtClean="0"/>
              <a:t>is </a:t>
            </a:r>
            <a:r>
              <a:rPr lang="en-US" sz="7200" b="1" dirty="0" smtClean="0">
                <a:solidFill>
                  <a:srgbClr val="00B050"/>
                </a:solidFill>
              </a:rPr>
              <a:t>an</a:t>
            </a:r>
            <a:r>
              <a:rPr lang="en-US" sz="7200" b="1" dirty="0" smtClean="0"/>
              <a:t> </a:t>
            </a:r>
            <a:r>
              <a:rPr lang="en-US" sz="7200" b="1" u="sng" dirty="0" smtClean="0">
                <a:solidFill>
                  <a:srgbClr val="FF0000"/>
                </a:solidFill>
              </a:rPr>
              <a:t>e</a:t>
            </a:r>
            <a:r>
              <a:rPr lang="en-US" sz="7200" b="1" dirty="0" smtClean="0">
                <a:solidFill>
                  <a:srgbClr val="FF0000"/>
                </a:solidFill>
              </a:rPr>
              <a:t>ngineer</a:t>
            </a:r>
            <a:r>
              <a:rPr lang="en-US" sz="7200" b="1" dirty="0" smtClean="0"/>
              <a:t>. </a:t>
            </a:r>
            <a:endParaRPr lang="ru-RU" sz="7200" b="1" dirty="0" smtClean="0"/>
          </a:p>
          <a:p>
            <a:r>
              <a:rPr lang="en-US" sz="7200" b="1" dirty="0" smtClean="0"/>
              <a:t>–</a:t>
            </a:r>
            <a:r>
              <a:rPr lang="ru-RU" sz="7200" b="1" dirty="0" smtClean="0"/>
              <a:t> </a:t>
            </a:r>
            <a:r>
              <a:rPr lang="ru-RU" sz="7200" b="1" dirty="0" smtClean="0"/>
              <a:t>О</a:t>
            </a:r>
            <a:r>
              <a:rPr lang="ru-RU" sz="7200" b="1" dirty="0" smtClean="0"/>
              <a:t>на </a:t>
            </a:r>
            <a:r>
              <a:rPr lang="ru-RU" sz="7200" b="1" dirty="0" smtClean="0">
                <a:solidFill>
                  <a:srgbClr val="FF0000"/>
                </a:solidFill>
              </a:rPr>
              <a:t>инженер</a:t>
            </a:r>
            <a:r>
              <a:rPr lang="ru-RU" sz="7200" b="1" dirty="0" smtClean="0"/>
              <a:t>.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endParaRPr lang="ru-RU" sz="7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ru-RU" sz="4900" b="1" dirty="0" smtClean="0"/>
              <a:t>Н</a:t>
            </a:r>
            <a:r>
              <a:rPr lang="ru-RU" sz="4900" b="1" dirty="0" smtClean="0"/>
              <a:t>еопределенный </a:t>
            </a:r>
            <a:r>
              <a:rPr lang="ru-RU" sz="4900" b="1" dirty="0" smtClean="0"/>
              <a:t>А</a:t>
            </a:r>
            <a:r>
              <a:rPr lang="ru-RU" sz="4900" b="1" dirty="0" smtClean="0"/>
              <a:t>ртикль</a:t>
            </a:r>
            <a:br>
              <a:rPr lang="ru-RU" sz="4900" b="1" dirty="0" smtClean="0"/>
            </a:br>
            <a:r>
              <a:rPr lang="en-US" sz="4900" b="1" dirty="0" smtClean="0">
                <a:solidFill>
                  <a:srgbClr val="FF0000"/>
                </a:solidFill>
              </a:rPr>
              <a:t>a/an</a:t>
            </a:r>
            <a:endParaRPr lang="ru-RU" sz="4900" b="1" dirty="0">
              <a:solidFill>
                <a:srgbClr val="FF00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 is  </a:t>
            </a:r>
            <a:r>
              <a:rPr lang="en-US" sz="4000" u="sng" dirty="0" smtClean="0">
                <a:solidFill>
                  <a:srgbClr val="FF0000"/>
                </a:solidFill>
              </a:rPr>
              <a:t>a d</a:t>
            </a:r>
            <a:r>
              <a:rPr lang="en-US" sz="4000" dirty="0" smtClean="0"/>
              <a:t>octor.</a:t>
            </a:r>
          </a:p>
          <a:p>
            <a:r>
              <a:rPr lang="en-US" sz="4000" dirty="0" smtClean="0"/>
              <a:t>She is </a:t>
            </a:r>
            <a:r>
              <a:rPr lang="en-US" sz="4000" u="sng" dirty="0" smtClean="0">
                <a:solidFill>
                  <a:srgbClr val="FF0000"/>
                </a:solidFill>
              </a:rPr>
              <a:t>a t</a:t>
            </a:r>
            <a:r>
              <a:rPr lang="en-US" sz="4000" dirty="0" smtClean="0"/>
              <a:t>eacher.</a:t>
            </a:r>
          </a:p>
          <a:p>
            <a:r>
              <a:rPr lang="en-US" sz="4000" dirty="0" smtClean="0"/>
              <a:t>He is </a:t>
            </a:r>
            <a:r>
              <a:rPr lang="en-US" sz="4000" u="sng" dirty="0" smtClean="0">
                <a:solidFill>
                  <a:srgbClr val="FF0000"/>
                </a:solidFill>
              </a:rPr>
              <a:t>a w</a:t>
            </a:r>
            <a:r>
              <a:rPr lang="en-US" sz="4000" dirty="0" smtClean="0"/>
              <a:t>orker.</a:t>
            </a:r>
            <a:endParaRPr lang="ru-RU" sz="40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She is </a:t>
            </a:r>
            <a:r>
              <a:rPr lang="en-US" sz="3600" u="sng" dirty="0" smtClean="0">
                <a:solidFill>
                  <a:srgbClr val="FF0000"/>
                </a:solidFill>
              </a:rPr>
              <a:t>an e</a:t>
            </a:r>
            <a:r>
              <a:rPr lang="en-US" sz="3600" dirty="0" smtClean="0"/>
              <a:t>ngineer.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flipV="1">
            <a:off x="1643042" y="1097281"/>
            <a:ext cx="704375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5418089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Doctor – </a:t>
            </a:r>
            <a:r>
              <a:rPr lang="ru-RU" sz="3600" b="1" dirty="0" smtClean="0"/>
              <a:t>доктор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Teacher –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учитель</a:t>
            </a:r>
            <a:endParaRPr lang="en-US" sz="3600" b="1" dirty="0" smtClean="0"/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Worker –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рабочий</a:t>
            </a:r>
            <a:endParaRPr lang="ru-RU" sz="3600" b="1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Engineer</a:t>
            </a:r>
            <a:r>
              <a:rPr lang="ru-RU" sz="3600" b="1" dirty="0" smtClean="0">
                <a:solidFill>
                  <a:srgbClr val="FF0000"/>
                </a:solidFill>
              </a:rPr>
              <a:t>-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инженер</a:t>
            </a:r>
            <a:endParaRPr lang="en-US" sz="3600" b="1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4895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Driver –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водитель</a:t>
            </a:r>
            <a:endParaRPr lang="en-US" sz="3600" b="1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Pilot –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пилот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Cosmonaut –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/>
              <a:t>космонавт</a:t>
            </a:r>
            <a:endParaRPr lang="en-US" sz="3600" b="1" dirty="0" smtClean="0"/>
          </a:p>
          <a:p>
            <a:endParaRPr lang="en-US" sz="3600" dirty="0" smtClean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This is his/her</a:t>
            </a:r>
            <a:endParaRPr lang="ru-RU" sz="88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Grandfather</a:t>
            </a:r>
            <a:r>
              <a:rPr lang="en-US" sz="6600" dirty="0" smtClean="0"/>
              <a:t> – </a:t>
            </a:r>
            <a:r>
              <a:rPr lang="ru-RU" sz="6600" dirty="0" smtClean="0"/>
              <a:t>дедушка</a:t>
            </a:r>
          </a:p>
          <a:p>
            <a:r>
              <a:rPr lang="en-US" sz="6600" dirty="0" smtClean="0"/>
              <a:t>This is his </a:t>
            </a:r>
            <a:r>
              <a:rPr lang="en-US" sz="6600" dirty="0" smtClean="0">
                <a:solidFill>
                  <a:srgbClr val="FF0000"/>
                </a:solidFill>
              </a:rPr>
              <a:t>grandfather</a:t>
            </a:r>
            <a:r>
              <a:rPr lang="en-US" sz="6600" dirty="0" smtClean="0"/>
              <a:t>.</a:t>
            </a:r>
            <a:endParaRPr lang="ru-RU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This is his/her</a:t>
            </a:r>
            <a:endParaRPr lang="ru-RU" sz="8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Grandmother</a:t>
            </a:r>
            <a:r>
              <a:rPr lang="en-US" sz="6600" dirty="0" smtClean="0"/>
              <a:t> </a:t>
            </a:r>
            <a:r>
              <a:rPr lang="en-US" sz="6600" dirty="0" smtClean="0"/>
              <a:t>– </a:t>
            </a:r>
            <a:r>
              <a:rPr lang="ru-RU" sz="6600" dirty="0" smtClean="0"/>
              <a:t>бабушка</a:t>
            </a:r>
          </a:p>
          <a:p>
            <a:r>
              <a:rPr lang="en-US" sz="6600" dirty="0" smtClean="0"/>
              <a:t>This is his </a:t>
            </a:r>
            <a:r>
              <a:rPr lang="en-US" sz="6600" dirty="0" smtClean="0">
                <a:solidFill>
                  <a:srgbClr val="FF0000"/>
                </a:solidFill>
              </a:rPr>
              <a:t>grandmother</a:t>
            </a:r>
            <a:r>
              <a:rPr lang="en-US" sz="6600" dirty="0" smtClean="0"/>
              <a:t>.</a:t>
            </a:r>
            <a:endParaRPr lang="ru-RU" sz="6600" dirty="0" smtClean="0"/>
          </a:p>
          <a:p>
            <a:endParaRPr lang="ru-RU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This is his/her</a:t>
            </a:r>
            <a:endParaRPr lang="ru-RU" sz="8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 </a:t>
            </a:r>
            <a:r>
              <a:rPr lang="en-US" sz="8800" dirty="0" smtClean="0">
                <a:solidFill>
                  <a:srgbClr val="FF0000"/>
                </a:solidFill>
              </a:rPr>
              <a:t>F</a:t>
            </a:r>
            <a:r>
              <a:rPr lang="en-US" sz="8800" dirty="0" smtClean="0">
                <a:solidFill>
                  <a:srgbClr val="FF0000"/>
                </a:solidFill>
              </a:rPr>
              <a:t>ather</a:t>
            </a:r>
            <a:r>
              <a:rPr lang="en-US" sz="8800" dirty="0" smtClean="0"/>
              <a:t> </a:t>
            </a:r>
            <a:r>
              <a:rPr lang="ru-RU" sz="8800" dirty="0" smtClean="0"/>
              <a:t>– папа</a:t>
            </a:r>
            <a:endParaRPr lang="en-US" sz="8800" dirty="0" smtClean="0"/>
          </a:p>
          <a:p>
            <a:r>
              <a:rPr lang="en-US" sz="8800" dirty="0" smtClean="0"/>
              <a:t>This is his </a:t>
            </a:r>
            <a:r>
              <a:rPr lang="en-US" sz="8800" dirty="0" smtClean="0">
                <a:solidFill>
                  <a:srgbClr val="FF0000"/>
                </a:solidFill>
              </a:rPr>
              <a:t>father</a:t>
            </a:r>
            <a:r>
              <a:rPr lang="en-US" sz="8800" dirty="0" smtClean="0"/>
              <a:t>.</a:t>
            </a:r>
            <a:endParaRPr lang="ru-RU" sz="8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This is his/her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Mother</a:t>
            </a:r>
            <a:r>
              <a:rPr lang="en-US" sz="8000" dirty="0" smtClean="0"/>
              <a:t> – </a:t>
            </a:r>
            <a:r>
              <a:rPr lang="ru-RU" sz="8000" dirty="0" smtClean="0"/>
              <a:t>мама.</a:t>
            </a:r>
            <a:endParaRPr lang="en-US" sz="8000" dirty="0" smtClean="0"/>
          </a:p>
          <a:p>
            <a:r>
              <a:rPr lang="en-US" sz="8000" dirty="0" smtClean="0"/>
              <a:t>This is his </a:t>
            </a:r>
            <a:r>
              <a:rPr lang="en-US" sz="8000" dirty="0" smtClean="0">
                <a:solidFill>
                  <a:srgbClr val="FF0000"/>
                </a:solidFill>
              </a:rPr>
              <a:t>mother</a:t>
            </a:r>
            <a:r>
              <a:rPr lang="en-US" sz="8000" dirty="0" smtClean="0"/>
              <a:t>.</a:t>
            </a:r>
            <a:endParaRPr lang="ru-RU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This is his/her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Brother</a:t>
            </a:r>
            <a:r>
              <a:rPr lang="en-US" sz="8000" dirty="0" smtClean="0"/>
              <a:t> – </a:t>
            </a:r>
            <a:r>
              <a:rPr lang="ru-RU" sz="8000" dirty="0" smtClean="0"/>
              <a:t>брат.</a:t>
            </a:r>
            <a:endParaRPr lang="en-US" sz="8000" dirty="0" smtClean="0"/>
          </a:p>
          <a:p>
            <a:r>
              <a:rPr lang="en-US" sz="8000" dirty="0" smtClean="0"/>
              <a:t>This is his </a:t>
            </a:r>
            <a:r>
              <a:rPr lang="en-US" sz="8000" dirty="0" smtClean="0">
                <a:solidFill>
                  <a:srgbClr val="FF0000"/>
                </a:solidFill>
              </a:rPr>
              <a:t>brother</a:t>
            </a:r>
            <a:r>
              <a:rPr lang="en-US" sz="8000" dirty="0" smtClean="0"/>
              <a:t>.</a:t>
            </a:r>
            <a:endParaRPr lang="ru-RU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This is his/her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Sister</a:t>
            </a:r>
            <a:r>
              <a:rPr lang="en-US" sz="8800" dirty="0" smtClean="0"/>
              <a:t> – </a:t>
            </a:r>
            <a:r>
              <a:rPr lang="ru-RU" sz="8800" dirty="0" smtClean="0"/>
              <a:t>сестра.</a:t>
            </a:r>
            <a:endParaRPr lang="en-US" sz="8800" dirty="0" smtClean="0"/>
          </a:p>
          <a:p>
            <a:r>
              <a:rPr lang="en-US" sz="8800" dirty="0" smtClean="0"/>
              <a:t>This is his </a:t>
            </a:r>
            <a:r>
              <a:rPr lang="en-US" sz="8800" dirty="0" smtClean="0">
                <a:solidFill>
                  <a:srgbClr val="FF0000"/>
                </a:solidFill>
              </a:rPr>
              <a:t>sister</a:t>
            </a:r>
            <a:r>
              <a:rPr lang="en-US" sz="8800" dirty="0" smtClean="0"/>
              <a:t>.</a:t>
            </a:r>
            <a:endParaRPr lang="ru-RU" sz="8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This is his/her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Uncle</a:t>
            </a:r>
            <a:r>
              <a:rPr lang="en-US" sz="8800" dirty="0" smtClean="0"/>
              <a:t> – </a:t>
            </a:r>
            <a:r>
              <a:rPr lang="ru-RU" sz="8800" dirty="0" smtClean="0"/>
              <a:t>дядя.</a:t>
            </a:r>
            <a:endParaRPr lang="en-US" sz="8800" dirty="0" smtClean="0"/>
          </a:p>
          <a:p>
            <a:r>
              <a:rPr lang="en-US" sz="8800" dirty="0" smtClean="0"/>
              <a:t>This is his </a:t>
            </a:r>
            <a:r>
              <a:rPr lang="en-US" sz="8800" dirty="0" smtClean="0">
                <a:solidFill>
                  <a:srgbClr val="FF0000"/>
                </a:solidFill>
              </a:rPr>
              <a:t>uncle</a:t>
            </a:r>
            <a:r>
              <a:rPr lang="en-US" sz="8800" dirty="0" smtClean="0"/>
              <a:t>.</a:t>
            </a:r>
            <a:endParaRPr lang="ru-RU" sz="8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This is his/her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Aunt</a:t>
            </a:r>
            <a:r>
              <a:rPr lang="en-US" sz="8800" dirty="0" smtClean="0"/>
              <a:t> – </a:t>
            </a:r>
            <a:r>
              <a:rPr lang="ru-RU" sz="8800" dirty="0" smtClean="0"/>
              <a:t>тетя.</a:t>
            </a:r>
            <a:endParaRPr lang="en-US" sz="8800" dirty="0" smtClean="0"/>
          </a:p>
          <a:p>
            <a:r>
              <a:rPr lang="en-US" sz="8800" dirty="0" smtClean="0"/>
              <a:t>This is his </a:t>
            </a:r>
            <a:r>
              <a:rPr lang="en-US" sz="8800" dirty="0" smtClean="0">
                <a:solidFill>
                  <a:srgbClr val="FF0000"/>
                </a:solidFill>
              </a:rPr>
              <a:t>aunt</a:t>
            </a:r>
            <a:r>
              <a:rPr lang="en-US" sz="8800" dirty="0" smtClean="0"/>
              <a:t>.</a:t>
            </a:r>
            <a:endParaRPr lang="ru-RU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E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228</Words>
  <PresentationFormat>Экран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Это его\ее …   This is his/her…</vt:lpstr>
      <vt:lpstr>This is his/her</vt:lpstr>
      <vt:lpstr>This is his/her</vt:lpstr>
      <vt:lpstr>This is his/her</vt:lpstr>
      <vt:lpstr>This is his/her</vt:lpstr>
      <vt:lpstr>This is his/her</vt:lpstr>
      <vt:lpstr>This is his/her</vt:lpstr>
      <vt:lpstr>This is his/her</vt:lpstr>
      <vt:lpstr>This is his/her</vt:lpstr>
      <vt:lpstr>This is his/her</vt:lpstr>
      <vt:lpstr>This is his/her</vt:lpstr>
      <vt:lpstr>This is his/her</vt:lpstr>
      <vt:lpstr>Слайд 13</vt:lpstr>
      <vt:lpstr>Слайд 14</vt:lpstr>
      <vt:lpstr> Неопределенный Артикль a/an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Это его\ее …   This is his/her…</dc:title>
  <cp:lastModifiedBy>User</cp:lastModifiedBy>
  <cp:revision>6</cp:revision>
  <dcterms:modified xsi:type="dcterms:W3CDTF">2012-09-05T14:24:48Z</dcterms:modified>
</cp:coreProperties>
</file>