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AE2-EF24-46F5-BED7-90527E731A2A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94F51-BA2A-48B3-943A-76FFA4A919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AE2-EF24-46F5-BED7-90527E731A2A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F51-BA2A-48B3-943A-76FFA4A9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AE2-EF24-46F5-BED7-90527E731A2A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F51-BA2A-48B3-943A-76FFA4A9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30AE2-EF24-46F5-BED7-90527E731A2A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B194F51-BA2A-48B3-943A-76FFA4A9190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AE2-EF24-46F5-BED7-90527E731A2A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F51-BA2A-48B3-943A-76FFA4A919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AE2-EF24-46F5-BED7-90527E731A2A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F51-BA2A-48B3-943A-76FFA4A919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F51-BA2A-48B3-943A-76FFA4A919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AE2-EF24-46F5-BED7-90527E731A2A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AE2-EF24-46F5-BED7-90527E731A2A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F51-BA2A-48B3-943A-76FFA4A919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AE2-EF24-46F5-BED7-90527E731A2A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F51-BA2A-48B3-943A-76FFA4A9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30AE2-EF24-46F5-BED7-90527E731A2A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194F51-BA2A-48B3-943A-76FFA4A919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AE2-EF24-46F5-BED7-90527E731A2A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94F51-BA2A-48B3-943A-76FFA4A919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30AE2-EF24-46F5-BED7-90527E731A2A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B194F51-BA2A-48B3-943A-76FFA4A9190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ovayagazeta.spb.ru/images/2002_88/pic.5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Педагог-психолог</a:t>
            </a:r>
          </a:p>
          <a:p>
            <a:pPr algn="r"/>
            <a:r>
              <a:rPr lang="ru-RU" dirty="0" smtClean="0"/>
              <a:t>Е. А. Васильева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/>
              <a:t>четвероклассники</a:t>
            </a:r>
            <a:endParaRPr lang="ru-RU" sz="6600" dirty="0"/>
          </a:p>
        </p:txBody>
      </p:sp>
      <p:pic>
        <p:nvPicPr>
          <p:cNvPr id="4" name="Picture 10" descr="не забол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3" r="6595" b="397"/>
          <a:stretch>
            <a:fillRect/>
          </a:stretch>
        </p:blipFill>
        <p:spPr>
          <a:xfrm>
            <a:off x="642910" y="3527008"/>
            <a:ext cx="2357454" cy="3138908"/>
          </a:xfrm>
          <a:prstGeom prst="rect">
            <a:avLst/>
          </a:prstGeom>
          <a:noFill/>
        </p:spPr>
      </p:pic>
      <p:pic>
        <p:nvPicPr>
          <p:cNvPr id="5" name="Picture 5" descr="60971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290"/>
            <a:ext cx="2409822" cy="21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i="1" dirty="0" smtClean="0">
                <a:solidFill>
                  <a:srgbClr val="FF0000"/>
                </a:solidFill>
              </a:rPr>
              <a:t>«Когда человек не знает, к какой пристани он держит путь, для него ни один ветер не будет попутным»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4" name="Picture 7" descr="Картинка 5 из 2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357562"/>
            <a:ext cx="4337051" cy="247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57554" y="2928934"/>
            <a:ext cx="257176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Негативные проявления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786058"/>
            <a:ext cx="271464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Возникают конфликты между детьми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29322" y="5072074"/>
            <a:ext cx="278608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Повышается школьная тревожность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5072074"/>
            <a:ext cx="257176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Стремление быть взрослым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642918"/>
            <a:ext cx="278608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Снижается успеваемость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571480"/>
            <a:ext cx="285752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Снижается интерес к учебе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6512" y="2857496"/>
            <a:ext cx="257176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Отстраняется от родителей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3" name="Picture 4" descr="Безымянн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8E9EC"/>
              </a:clrFrom>
              <a:clrTo>
                <a:srgbClr val="D8E9EC">
                  <a:alpha val="0"/>
                </a:srgbClr>
              </a:clrTo>
            </a:clrChange>
            <a:lum contrast="6000"/>
          </a:blip>
          <a:srcRect l="5737" t="38457" r="78436" b="31822"/>
          <a:stretch>
            <a:fillRect/>
          </a:stretch>
        </p:blipFill>
        <p:spPr bwMode="auto">
          <a:xfrm>
            <a:off x="3714744" y="4000504"/>
            <a:ext cx="19145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Результаты диагностики школьной тревожности</a:t>
            </a:r>
            <a:endParaRPr lang="ru-RU" b="1" i="1" dirty="0">
              <a:solidFill>
                <a:srgbClr val="FFFF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599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класс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Уровень 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шк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. тревожности в норме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Повышенный уровень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Высокий уровень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Кол-во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Кол-во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Кол-во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4Б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52%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39%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4В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19%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13%</a:t>
                      </a:r>
                      <a:endParaRPr lang="ru-RU" sz="24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Дети переходят от одного основного учителя  «мамы» к системе – «учителя –предметники»</a:t>
            </a:r>
          </a:p>
          <a:p>
            <a:pPr>
              <a:buNone/>
            </a:pPr>
            <a:endParaRPr lang="ru-RU" sz="2800" b="1" i="1" dirty="0" smtClean="0">
              <a:solidFill>
                <a:srgbClr val="FFFF00"/>
              </a:solidFill>
            </a:endParaRP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Появляются новые требования</a:t>
            </a:r>
          </a:p>
          <a:p>
            <a:endParaRPr lang="ru-RU" sz="2800" b="1" i="1" dirty="0" smtClean="0">
              <a:solidFill>
                <a:srgbClr val="FFFF00"/>
              </a:solidFill>
            </a:endParaRP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Учащиеся переходят из кабинета в кабинет</a:t>
            </a:r>
          </a:p>
          <a:p>
            <a:endParaRPr lang="ru-RU" sz="2800" b="1" i="1" dirty="0" smtClean="0">
              <a:solidFill>
                <a:srgbClr val="FFFF00"/>
              </a:solidFill>
            </a:endParaRP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Самостоятельные действия детей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Условия обучения меняются: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drosha\AppData\Local\Microsoft\Windows\Temporary Internet Files\Content.IE5\1VUT7NH3\MCj044042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6788" y="928670"/>
            <a:ext cx="182721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14353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Соблюдение четкого режима дня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Помогайте на первых порах в подготовке домашних заданий, в преодолении трудностей в учебе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Интересуйтесь успеваемостью вашего ребенка . 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Почаще получайте информацию «из первых рук»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Возникла проблемная ситуация – подойдите к классному руководителю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Трудности во взаимопонимании, в общении с ребенком 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- к психологу</a:t>
            </a:r>
          </a:p>
          <a:p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72560" cy="728682"/>
          </a:xfrm>
        </p:spPr>
        <p:txBody>
          <a:bodyPr>
            <a:normAutofit/>
          </a:bodyPr>
          <a:lstStyle/>
          <a:p>
            <a:pPr algn="just"/>
            <a:r>
              <a:rPr lang="ru-RU" sz="3600" b="1" i="1" dirty="0" smtClean="0">
                <a:solidFill>
                  <a:srgbClr val="FF0000"/>
                </a:solidFill>
              </a:rPr>
              <a:t>Оказание помощи детям родителями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714356"/>
            <a:ext cx="8786874" cy="4143404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rgbClr val="FFFF00"/>
                </a:solidFill>
              </a:rPr>
              <a:t>Наши дети будут успешны в учебной деятельности только тогда, когда мы взрослые научимся понимать их, поддерживать в трудных ситуациях, давать им самим реализовывать планы и решать возникающие проблемы.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4" name="Picture 11" descr="Мальчикбезф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1703387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</TotalTime>
  <Words>231</Words>
  <Application>Microsoft Office PowerPoint</Application>
  <PresentationFormat>Экран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четвероклассники</vt:lpstr>
      <vt:lpstr>«Когда человек не знает, к какой пристани он держит путь, для него ни один ветер не будет попутным» </vt:lpstr>
      <vt:lpstr>Слайд 3</vt:lpstr>
      <vt:lpstr>Результаты диагностики школьной тревожности</vt:lpstr>
      <vt:lpstr>Условия обучения меняются:</vt:lpstr>
      <vt:lpstr>Оказание помощи детям родителями</vt:lpstr>
      <vt:lpstr>Наши дети будут успешны в учебной деятельности только тогда, когда мы взрослые научимся понимать их, поддерживать в трудных ситуациях, давать им самим реализовывать планы и решать возникающие проблемы.</vt:lpstr>
    </vt:vector>
  </TitlesOfParts>
  <Company>НОШ №5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четвероклассники</dc:title>
  <dc:creator>Методист</dc:creator>
  <cp:lastModifiedBy>Методист</cp:lastModifiedBy>
  <cp:revision>10</cp:revision>
  <dcterms:created xsi:type="dcterms:W3CDTF">2013-03-21T13:52:49Z</dcterms:created>
  <dcterms:modified xsi:type="dcterms:W3CDTF">2013-03-21T15:29:05Z</dcterms:modified>
</cp:coreProperties>
</file>