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A3E27A-58D9-4221-88F1-C1610A2B756C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119B74-1E2E-47B0-85BF-865DED2D9D5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Склонение имён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язык. 3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472608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Имена прилагательные всегда изменяются по родам, числам, падежам.</a:t>
            </a:r>
          </a:p>
          <a:p>
            <a:pPr marL="596646" indent="-514350">
              <a:buAutoNum type="arabicPeriod"/>
            </a:pPr>
            <a:r>
              <a:rPr lang="ru-RU" dirty="0" smtClean="0"/>
              <a:t>Имя прилагательное зависит от имени существительного.</a:t>
            </a:r>
          </a:p>
          <a:p>
            <a:pPr marL="596646" indent="-514350">
              <a:buAutoNum type="arabicPeriod"/>
            </a:pPr>
            <a:r>
              <a:rPr lang="ru-RU" dirty="0" smtClean="0"/>
              <a:t>Имена прилагательные склоняются только во множественном числе.</a:t>
            </a:r>
          </a:p>
          <a:p>
            <a:pPr marL="596646" indent="-514350">
              <a:buAutoNum type="arabicPeriod"/>
            </a:pPr>
            <a:r>
              <a:rPr lang="ru-RU" dirty="0" smtClean="0"/>
              <a:t>Имя прилагательное в предложении является дополнением и отвечает  на вопрос кого? чего?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60648"/>
            <a:ext cx="7602048" cy="6264696"/>
          </a:xfrm>
        </p:spPr>
        <p:txBody>
          <a:bodyPr/>
          <a:lstStyle/>
          <a:p>
            <a:pPr marL="596646" indent="-514350">
              <a:buFont typeface="+mj-lt"/>
              <a:buAutoNum type="arabicPeriod" startAt="5"/>
            </a:pPr>
            <a:r>
              <a:rPr lang="ru-RU" dirty="0" smtClean="0"/>
              <a:t> Род имён прилагательных зависит от глагола.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/>
              <a:t>Имена прилагательные во множественном числе по родам не изменяются.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/>
              <a:t>По падежу имени существительного можно узнать падеж имени прилагательного.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2, 6, 7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ru-RU" dirty="0" smtClean="0"/>
              <a:t>. Кроссворд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2" y="1693926"/>
          <a:ext cx="6095996" cy="3470148"/>
        </p:xfrm>
        <a:graphic>
          <a:graphicData uri="http://schemas.openxmlformats.org/drawingml/2006/table">
            <a:tbl>
              <a:tblPr/>
              <a:tblGrid>
                <a:gridCol w="435250"/>
                <a:gridCol w="435874"/>
                <a:gridCol w="435250"/>
                <a:gridCol w="435250"/>
                <a:gridCol w="435250"/>
                <a:gridCol w="435250"/>
                <a:gridCol w="435874"/>
                <a:gridCol w="435250"/>
                <a:gridCol w="435250"/>
                <a:gridCol w="435250"/>
                <a:gridCol w="435874"/>
                <a:gridCol w="435250"/>
                <a:gridCol w="435250"/>
                <a:gridCol w="435874"/>
              </a:tblGrid>
              <a:tr h="310138">
                <a:tc rowSpan="5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22" y="1693926"/>
          <a:ext cx="7704846" cy="3967317"/>
        </p:xfrm>
        <a:graphic>
          <a:graphicData uri="http://schemas.openxmlformats.org/drawingml/2006/table">
            <a:tbl>
              <a:tblPr/>
              <a:tblGrid>
                <a:gridCol w="550121"/>
                <a:gridCol w="550909"/>
                <a:gridCol w="550121"/>
                <a:gridCol w="550121"/>
                <a:gridCol w="550121"/>
                <a:gridCol w="550121"/>
                <a:gridCol w="550909"/>
                <a:gridCol w="550121"/>
                <a:gridCol w="550121"/>
                <a:gridCol w="550121"/>
                <a:gridCol w="550909"/>
                <a:gridCol w="550121"/>
                <a:gridCol w="550121"/>
                <a:gridCol w="550909"/>
              </a:tblGrid>
              <a:tr h="332237">
                <a:tc rowSpan="5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21" marR="67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Кто больше?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синонимы к данным прилагательным</a:t>
            </a:r>
          </a:p>
          <a:p>
            <a:r>
              <a:rPr lang="ru-RU" dirty="0" smtClean="0"/>
              <a:t>1 команда: жуткий, жизнерадостный, душевный.</a:t>
            </a:r>
          </a:p>
          <a:p>
            <a:r>
              <a:rPr lang="ru-RU" dirty="0" smtClean="0"/>
              <a:t>2 команда: коварный, настойчивый, сердитый.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Кто быстрее?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Вместо точек вставьте названия животных</a:t>
            </a:r>
          </a:p>
          <a:p>
            <a:r>
              <a:rPr lang="ru-RU" dirty="0" smtClean="0"/>
              <a:t>1 команда: Благородный как …., хитрый как …, колючий как…, упрямый как … .</a:t>
            </a:r>
          </a:p>
          <a:p>
            <a:r>
              <a:rPr lang="ru-RU" dirty="0" smtClean="0"/>
              <a:t>2 команда: </a:t>
            </a:r>
            <a:r>
              <a:rPr lang="ru-RU" dirty="0" smtClean="0"/>
              <a:t>Н</a:t>
            </a:r>
            <a:r>
              <a:rPr lang="ru-RU" dirty="0" smtClean="0"/>
              <a:t>адутый как …, изворотливый как …, неуклюжий как …, болтливый как …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команда: Благородный как олень, хитрый как лиса, колючий как ёж, упрямый как осёл .</a:t>
            </a:r>
          </a:p>
          <a:p>
            <a:r>
              <a:rPr lang="ru-RU" dirty="0" smtClean="0"/>
              <a:t>2 команда: </a:t>
            </a:r>
            <a:r>
              <a:rPr lang="ru-RU" dirty="0" smtClean="0"/>
              <a:t>Н</a:t>
            </a:r>
            <a:r>
              <a:rPr lang="ru-RU" dirty="0" smtClean="0"/>
              <a:t>адутый как индюк, изворотливый как уж, неуклюжий как медведь, болтливый как сорока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280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Склонение имён прилагательных</vt:lpstr>
      <vt:lpstr>1. Разминка</vt:lpstr>
      <vt:lpstr>Слайд 3</vt:lpstr>
      <vt:lpstr>Проверка</vt:lpstr>
      <vt:lpstr>2. Кроссворд</vt:lpstr>
      <vt:lpstr>Проверка</vt:lpstr>
      <vt:lpstr>3. Кто больше?</vt:lpstr>
      <vt:lpstr>4. Кто быстрее?</vt:lpstr>
      <vt:lpstr>Проверка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имён прилагательных</dc:title>
  <dc:creator>User</dc:creator>
  <cp:lastModifiedBy>User</cp:lastModifiedBy>
  <cp:revision>5</cp:revision>
  <dcterms:created xsi:type="dcterms:W3CDTF">2013-04-16T17:12:13Z</dcterms:created>
  <dcterms:modified xsi:type="dcterms:W3CDTF">2013-04-16T17:57:58Z</dcterms:modified>
</cp:coreProperties>
</file>