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98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инкина И.Б._программа_Тропинка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Синкина И.Б._программа_Тропинка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Синкина И.Б._программа_Тропинка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Синкина И.Б._программа_Тропинка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Синкина И.Б._программа_Тропинка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Синкина И.Б._программа_Тропинка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Синкина И.Б._программа_Тропинка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Синкина И.Б._программа_Тропинка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Синкина И.Б._программа_Тропинка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Синкина И.Б._программа_Тропинка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инкина И.Б._программа_Тропинк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инкина И.Б._программа_Тропинка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Синкина И.Б._программа_Тропинка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инкина И.Б._программа_Тропинка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Синкина И.Б._программа_Тропинка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Синкина И.Б._программа_Тропинка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Синкина И.Б._программа_Тропинка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1031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Синкина И.Б._программа_Тропинка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Старцева Е. М.</cp:lastModifiedBy>
  <cp:revision>1</cp:revision>
  <dcterms:modified xsi:type="dcterms:W3CDTF">2013-05-10T03:53:45Z</dcterms:modified>
</cp:coreProperties>
</file>