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61" r:id="rId6"/>
    <p:sldId id="271" r:id="rId7"/>
    <p:sldId id="276" r:id="rId8"/>
    <p:sldId id="277" r:id="rId9"/>
    <p:sldId id="274" r:id="rId10"/>
    <p:sldId id="267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FADC-F6BC-4848-9558-7BDAACB12E76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BAC3-4E42-4D67-83E6-6643FD670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sylab.info/%D0%A4%D0%B0%D0%B9%D0%BB:WISC_-_%D1%81%D1%83%D0%B1%D1%82%D0%B5%D1%81%D1%82_11_%D0%B2%D0%B0%D1%80%D0%B8%D0%B0%D0%BD%D1%82_A.pn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Урок психологии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</a:rPr>
              <a:t>Педагог-психолог Е.А. Васильева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2146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42852"/>
            <a:ext cx="1841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4. ВОСПРИЯТИЕ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192882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0495" y="2571745"/>
            <a:ext cx="31432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9558" y="5438788"/>
          <a:ext cx="7786742" cy="130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495"/>
                <a:gridCol w="3082247"/>
              </a:tblGrid>
              <a:tr h="4855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Понятно задание?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  <a:tr h="5669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 ты думаешь, ты справишься с ним?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643182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6"/>
                <a:gridCol w="3257544"/>
              </a:tblGrid>
              <a:tr h="990603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Оцени себя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5357818" y="3500438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357950" y="3500438"/>
            <a:ext cx="571504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358082" y="3500438"/>
            <a:ext cx="571504" cy="50006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1495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Подведение итогов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ВНИМАНИЕ </a:t>
            </a:r>
            <a:r>
              <a:rPr lang="ru-RU" sz="2400" b="1" dirty="0" smtClean="0"/>
              <a:t>–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None/>
            </a:pPr>
            <a:r>
              <a:rPr lang="ru-RU" sz="2800" b="1" dirty="0" smtClean="0"/>
              <a:t>ЛОГИКА -  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None/>
            </a:pPr>
            <a:r>
              <a:rPr lang="ru-RU" sz="2800" b="1" dirty="0" smtClean="0"/>
              <a:t>МЫШЛЕНИЕ </a:t>
            </a:r>
            <a:r>
              <a:rPr lang="ru-RU" sz="2400" b="1" dirty="0" smtClean="0"/>
              <a:t>–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800" b="1" dirty="0" smtClean="0"/>
              <a:t>ВОСПРИЯТИЕ </a:t>
            </a:r>
            <a:r>
              <a:rPr lang="ru-RU" sz="2400" b="1" dirty="0" smtClean="0"/>
              <a:t>– 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None/>
            </a:pPr>
            <a:r>
              <a:rPr lang="ru-RU" sz="2400" b="1" dirty="0" smtClean="0"/>
              <a:t> </a:t>
            </a:r>
          </a:p>
          <a:p>
            <a:pPr>
              <a:buNone/>
            </a:pPr>
            <a:r>
              <a:rPr lang="ru-RU" sz="2800" b="1" dirty="0" smtClean="0"/>
              <a:t>                      Над чем тебе следует поработать?</a:t>
            </a:r>
          </a:p>
          <a:p>
            <a:pPr>
              <a:buNone/>
            </a:pPr>
            <a:endParaRPr lang="ru-RU" sz="2400" b="1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500298" y="3071810"/>
            <a:ext cx="658813" cy="4572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428860" y="2214554"/>
            <a:ext cx="658813" cy="4572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428860" y="1285860"/>
            <a:ext cx="658813" cy="4572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572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144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371600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571736" y="4000504"/>
            <a:ext cx="658813" cy="457200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C:\Documents and Settings\нош 5\Мои документы\Мои рисунки\telpics_ru_982373484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2071702" cy="2071702"/>
          </a:xfrm>
          <a:prstGeom prst="rect">
            <a:avLst/>
          </a:prstGeom>
          <a:noFill/>
        </p:spPr>
      </p:pic>
      <p:pic>
        <p:nvPicPr>
          <p:cNvPr id="16" name="Picture 3" descr="C:\Documents and Settings\нош 5\Мои документы\Мои рисунки\telpics_ru_766601927_119x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0067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6858016" cy="2225668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/>
              <a:t>Цель урока: </a:t>
            </a:r>
            <a:br>
              <a:rPr lang="ru-RU" sz="3600" b="1" i="1" dirty="0" smtClean="0"/>
            </a:br>
            <a:r>
              <a:rPr lang="ru-RU" sz="3600" b="1" i="1" dirty="0" smtClean="0"/>
              <a:t>самостоятельное оценивание учащимся 1-ого класса себя и своих возможностей</a:t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2050" name="Picture 2" descr="C:\Documents and Settings\нош 5\Мои документы\Мои рисунки\0009-005-Effekty-ot-vnedrenija-tekhnologi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3116"/>
            <a:ext cx="2428888" cy="2197565"/>
          </a:xfrm>
          <a:prstGeom prst="rect">
            <a:avLst/>
          </a:prstGeom>
          <a:noFill/>
        </p:spPr>
      </p:pic>
      <p:pic>
        <p:nvPicPr>
          <p:cNvPr id="2051" name="Picture 3" descr="C:\Documents and Settings\нош 5\Мои документы\Мои рисунки\0003-002-Zadachi-tsen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14818"/>
            <a:ext cx="1714512" cy="1762756"/>
          </a:xfrm>
          <a:prstGeom prst="rect">
            <a:avLst/>
          </a:prstGeom>
          <a:noFill/>
        </p:spPr>
      </p:pic>
      <p:pic>
        <p:nvPicPr>
          <p:cNvPr id="2052" name="Picture 4" descr="C:\Documents and Settings\нош 5\Мои документы\Мои рисунки\0002-001-V-nastojaschee-vremja-osobenno-aktualnym-voprosom-stanovitsja-podgotov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99112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7843838" cy="7143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1. ВНИМАНИЕ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WISC - субтест 11 вариант A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786058"/>
          <a:ext cx="8229600" cy="2971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6"/>
                <a:gridCol w="3257544"/>
              </a:tblGrid>
              <a:tr h="99060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Понятно задание?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  <a:tr h="99060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 ты думаешь, ты справишься с ним?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  <a:tr h="990603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Оцени себя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5929322" y="4929198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643834" y="4929198"/>
            <a:ext cx="571504" cy="50006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52"/>
            <a:ext cx="149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-конечная звезда 5"/>
          <p:cNvSpPr/>
          <p:nvPr/>
        </p:nvSpPr>
        <p:spPr>
          <a:xfrm>
            <a:off x="6786578" y="4929198"/>
            <a:ext cx="571504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7772400" cy="1184273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2. ЛОГИКА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928670"/>
            <a:ext cx="16430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7158" y="5316119"/>
          <a:ext cx="7786742" cy="130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495"/>
                <a:gridCol w="3082247"/>
              </a:tblGrid>
              <a:tr h="4855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Понятно задание?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  <a:tr h="5669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 ты думаешь, ты справишься с ним?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80536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5286388"/>
          <a:ext cx="7786742" cy="130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495"/>
                <a:gridCol w="3082247"/>
              </a:tblGrid>
              <a:tr h="4855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Понятно задание?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  <a:tr h="5669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 ты думаешь, ты справишься с ним?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643182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6"/>
                <a:gridCol w="3257544"/>
              </a:tblGrid>
              <a:tr h="990603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Оцени себя</a:t>
                      </a:r>
                    </a:p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5-конечная звезда 4"/>
          <p:cNvSpPr/>
          <p:nvPr/>
        </p:nvSpPr>
        <p:spPr>
          <a:xfrm>
            <a:off x="5357818" y="3500438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357950" y="3500438"/>
            <a:ext cx="571504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358082" y="3500438"/>
            <a:ext cx="571504" cy="50006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1495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МЫШЛЕНИЕ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5316119"/>
          <a:ext cx="7786742" cy="1308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495"/>
                <a:gridCol w="3082247"/>
              </a:tblGrid>
              <a:tr h="48557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Понятно задание?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  <a:tr h="56693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Как ты думаешь, ты справишься с ним?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/>
                        <a:t>     ДА                  НЕТ</a:t>
                      </a:r>
                      <a:endParaRPr lang="ru-RU" sz="2400" b="1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1500174"/>
          <a:ext cx="6190322" cy="3154680"/>
        </p:xfrm>
        <a:graphic>
          <a:graphicData uri="http://schemas.openxmlformats.org/drawingml/2006/table">
            <a:tbl>
              <a:tblPr/>
              <a:tblGrid>
                <a:gridCol w="2047366"/>
                <a:gridCol w="2071478"/>
                <a:gridCol w="207147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</a:rPr>
                        <a:t/>
                      </a:r>
                      <a:br>
                        <a:rPr lang="ru-RU" sz="1000" dirty="0">
                          <a:latin typeface="Calibri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5"/>
            <a:ext cx="207170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71744"/>
            <a:ext cx="2071702" cy="10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643314"/>
            <a:ext cx="2071702" cy="9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3"/>
            <a:ext cx="2000264" cy="10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071702" cy="10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43314"/>
            <a:ext cx="2000264" cy="10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500173"/>
            <a:ext cx="1952482" cy="10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1952482" cy="10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571744"/>
            <a:ext cx="1952482" cy="10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142976" y="1500174"/>
          <a:ext cx="6190322" cy="3104007"/>
        </p:xfrm>
        <a:graphic>
          <a:graphicData uri="http://schemas.openxmlformats.org/drawingml/2006/table">
            <a:tbl>
              <a:tblPr/>
              <a:tblGrid>
                <a:gridCol w="2047366"/>
                <a:gridCol w="2071478"/>
                <a:gridCol w="207147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</a:rPr>
                        <a:t/>
                      </a:r>
                      <a:br>
                        <a:rPr lang="ru-RU" sz="1000">
                          <a:latin typeface="Calibri"/>
                        </a:rPr>
                      </a:b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714480" y="1714488"/>
            <a:ext cx="928694" cy="78581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786182" y="1785926"/>
            <a:ext cx="857256" cy="642942"/>
          </a:xfrm>
          <a:prstGeom prst="cloudCallout">
            <a:avLst>
              <a:gd name="adj1" fmla="val -26403"/>
              <a:gd name="adj2" fmla="val 23606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6143636" y="1785926"/>
            <a:ext cx="642942" cy="642942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3. МЫШЛЕНИЕ</a:t>
            </a:r>
            <a:endParaRPr lang="ru-RU" sz="3200" b="1" i="1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142976" y="1500174"/>
          <a:ext cx="6190322" cy="3154680"/>
        </p:xfrm>
        <a:graphic>
          <a:graphicData uri="http://schemas.openxmlformats.org/drawingml/2006/table">
            <a:tbl>
              <a:tblPr/>
              <a:tblGrid>
                <a:gridCol w="2047366"/>
                <a:gridCol w="2071478"/>
                <a:gridCol w="207147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</a:rPr>
                        <a:t/>
                      </a:r>
                      <a:br>
                        <a:rPr lang="ru-RU" sz="1000">
                          <a:latin typeface="Calibri"/>
                        </a:rPr>
                      </a:b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714480" y="1714488"/>
            <a:ext cx="785818" cy="64294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786182" y="1785926"/>
            <a:ext cx="714380" cy="500066"/>
          </a:xfrm>
          <a:prstGeom prst="cloudCallout">
            <a:avLst>
              <a:gd name="adj1" fmla="val -26403"/>
              <a:gd name="adj2" fmla="val 23606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2000232" y="2786058"/>
            <a:ext cx="357190" cy="500066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786182" y="2714620"/>
            <a:ext cx="785818" cy="64294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00760" y="3786190"/>
            <a:ext cx="785818" cy="64294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5929322" y="2786058"/>
            <a:ext cx="714380" cy="500066"/>
          </a:xfrm>
          <a:prstGeom prst="cloudCallout">
            <a:avLst>
              <a:gd name="adj1" fmla="val -26403"/>
              <a:gd name="adj2" fmla="val 23606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85918" y="3929066"/>
            <a:ext cx="714380" cy="500066"/>
          </a:xfrm>
          <a:prstGeom prst="cloudCallout">
            <a:avLst>
              <a:gd name="adj1" fmla="val -26403"/>
              <a:gd name="adj2" fmla="val 23606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4071934" y="3929066"/>
            <a:ext cx="357190" cy="500066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6143636" y="1785926"/>
            <a:ext cx="357190" cy="500066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285720" y="5357826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056"/>
                <a:gridCol w="3257544"/>
              </a:tblGrid>
              <a:tr h="990603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Оцени себя</a:t>
                      </a:r>
                    </a:p>
                    <a:p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5-конечная звезда 14"/>
          <p:cNvSpPr/>
          <p:nvPr/>
        </p:nvSpPr>
        <p:spPr>
          <a:xfrm>
            <a:off x="5572132" y="5715016"/>
            <a:ext cx="571504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500958" y="5715016"/>
            <a:ext cx="571504" cy="50006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6500826" y="5715016"/>
            <a:ext cx="571504" cy="5000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126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психологии</vt:lpstr>
      <vt:lpstr>Цель урока:  самостоятельное оценивание учащимся 1-ого класса себя и своих возможностей </vt:lpstr>
      <vt:lpstr>1. ВНИМАНИЕ</vt:lpstr>
      <vt:lpstr>Слайд 4</vt:lpstr>
      <vt:lpstr>2. ЛОГИКА </vt:lpstr>
      <vt:lpstr>Слайд 6</vt:lpstr>
      <vt:lpstr>Слайд 7</vt:lpstr>
      <vt:lpstr>Слайд 8</vt:lpstr>
      <vt:lpstr>3. МЫШЛЕНИЕ</vt:lpstr>
      <vt:lpstr>4. ВОСПРИЯТИЕ</vt:lpstr>
      <vt:lpstr>Слайд 11</vt:lpstr>
      <vt:lpstr>Подведение итогов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психологии</dc:title>
  <dc:creator>психолог</dc:creator>
  <cp:lastModifiedBy>психолог</cp:lastModifiedBy>
  <cp:revision>24</cp:revision>
  <dcterms:created xsi:type="dcterms:W3CDTF">2012-01-27T05:15:19Z</dcterms:created>
  <dcterms:modified xsi:type="dcterms:W3CDTF">2012-05-15T13:47:29Z</dcterms:modified>
</cp:coreProperties>
</file>