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3" r:id="rId5"/>
    <p:sldId id="269" r:id="rId6"/>
    <p:sldId id="262" r:id="rId7"/>
    <p:sldId id="265" r:id="rId8"/>
    <p:sldId id="266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CFB97-F094-4EFD-A719-F3C30B0DBA8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44CD2-B7AA-42CA-B11B-925DE36C0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3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4CD2-B7AA-42CA-B11B-925DE36C07C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521/82881001.30e/0_71ea6_8a72faf3_X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g-fotki.yandex.ru/get/5814/82881001.30e/0_71ea4_ab0f079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rj.foto.radikal.ru/0710/b5/8b9542d74e07.jpg&amp;iorient=&amp;icolor=&amp;site=&amp;text=%D0%BE%D1%81%D0%B5%D0%BD%D0%BD%D0%B8%D0%B9%20%D0%B4%D0%BE%D0%B6%D0%B4%D1%8C%20%20%D0%BA%D0%B0%D1%80%D1%82%D0%B8%D0%BD%D0%BA%D0%B0%20%D0%B4%D0%BB%D1%8F%20%D0%B4%D0%B5%D1%82%D0%B5%D0%B9&amp;wp=&amp;pos=14&amp;isize=&amp;type=&amp;recent=&amp;rpt=simage&amp;itype=&amp;family=yes&amp;nojs=1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msbook.ru/pictures/spreads/978-5-86775-140-1-3.jp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E%D0%B3%D1%83%D1%80%D0%B5%D1%86%20%D0%BA%D0%B0%D1%80%D1%82%D0%B8%D0%BD%D0%BA%D0%B0&amp;noreask=1&amp;img_url=mebelstroymarket.by/upload/catalog/products/457916c7a520208709bcfd100896265.jpg&amp;pos=2&amp;rpt=simage&amp;lr=74&amp;family=yes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text=%D0%BC%D0%BE%D1%80%D0%BA%D0%BE%D0%B2%D1%8C%20%D0%BA%D0%B0%D1%80%D1%82%D0%B8%D0%BD%D0%BA%D0%B0&amp;noreask=1&amp;img_url=virtumania.com/upload/blogs/6b98b5b9cb6d20aa421de4524355aef3.jpg&amp;pos=0&amp;rpt=simage&amp;lr=74&amp;family=yes&amp;nojs=1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text=%D0%BF%D0%BE%D0%BC%D0%B8%D0%B4%D0%BE%D1%80%20%D0%BA%D0%B0%D1%80%D1%82%D0%B8%D0%BD%D0%BA%D0%B0&amp;noreask=1&amp;img_url=www.cksinfo.com/clipart/food/fruits/tomatoes/tomato.png&amp;pos=0&amp;rpt=simage&amp;lr=74&amp;family=yes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1%D0%B2%D0%B5%D0%BA%D0%BB%D0%B0%20%D0%BA%D0%B0%D1%80%D1%82%D0%B8%D0%BD%D0%BA%D0%B0&amp;noreask=1&amp;img_url=www.recepti-kuhni.ru/img/photos/38puup6ucf.jpg&amp;pos=3&amp;rpt=simage&amp;lr=74&amp;family=yes&amp;nojs=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text=%D0%BA%D0%B0%D0%BF%D1%83%D1%81%D1%82%D0%B0%20%D0%BA%D0%B0%D1%80%D1%82%D0%B8%D0%BD%D0%BA%D0%B0&amp;noreask=1&amp;img_url=www.chulakov.ru/assets/images/telegate_kapusta.jpg&amp;pos=0&amp;rpt=simage&amp;lr=74&amp;family=yes&amp;nojs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701/fot462.18a/0_4ab11_f775aa6d_XL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528/141089919.1/0_5d7a6_3ef4db32_XL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9A%D0%90%D0%A0%D0%A2%D0%9E%D0%A8%D0%9A%D0%90%20%D0%BA%D0%B0%D1%80%D1%82%D0%B8%D0%BD%D0%BA%D0%B0&amp;noreask=1&amp;img_url=img31.imageshack.us/img31/7669/potatoes01.jpg&amp;pos=7&amp;rpt=simage&amp;lr=74&amp;family=yes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img_url=kumertau-shop.ru/data/big/5_21.jpg&amp;iorient=&amp;nojs=1&amp;icolor=&amp;site=&amp;text=%D0%B2%D0%B5%D0%B4%D1%80%D0%BE%20%D0%BA%D0%B0%D1%80%D1%82%D0%B8%D0%BD%D0%BA%D0%B0&amp;wp=&amp;pos=2&amp;isize=&amp;type=&amp;recent=&amp;rpt=simage&amp;itype=&amp;family=y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2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1857364"/>
            <a:ext cx="45720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latin typeface="Calibri"/>
                <a:cs typeface="Calibri"/>
              </a:rPr>
              <a:t>ЗОЛОТАЯ</a:t>
            </a:r>
            <a:endParaRPr lang="sah-RU" sz="7200" b="1" i="1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algn="r"/>
            <a:r>
              <a:rPr lang="ru-RU" sz="7200" b="1" i="1" dirty="0" smtClean="0">
                <a:solidFill>
                  <a:srgbClr val="FFFF00"/>
                </a:solidFill>
                <a:latin typeface="Calibri"/>
                <a:cs typeface="Calibri"/>
              </a:rPr>
              <a:t>ОСЕНЬ</a:t>
            </a:r>
            <a:endParaRPr lang="sah-RU" sz="7200" b="1" i="1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algn="ctr"/>
            <a:endParaRPr lang="sah-RU" sz="4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Calibri"/>
                <a:cs typeface="Calibri"/>
              </a:rPr>
              <a:t>ИГРОВОЙ КОНКУРС ПО ГРУППАМ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ru-RU" sz="4400" b="1" i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485776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143108" y="4572008"/>
            <a:ext cx="4929222" cy="1785950"/>
          </a:xfrm>
          <a:prstGeom prst="flowChartPunchedTa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108" y="4929198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Золотая осень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16" y="692696"/>
            <a:ext cx="4994300" cy="365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2500306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4291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3200" b="1" dirty="0" smtClean="0">
                <a:solidFill>
                  <a:srgbClr val="FF0000"/>
                </a:solidFill>
              </a:rPr>
              <a:t>1 </a:t>
            </a:r>
          </a:p>
        </p:txBody>
      </p:sp>
      <p:pic>
        <p:nvPicPr>
          <p:cNvPr id="8194" name="Picture 2" descr="http://img-fotki.yandex.ru/get/5814/82881001.30e/0_71ea4_ab0f079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3048000"/>
            <a:ext cx="2628900" cy="3810000"/>
          </a:xfrm>
          <a:prstGeom prst="rect">
            <a:avLst/>
          </a:prstGeom>
          <a:noFill/>
        </p:spPr>
      </p:pic>
      <p:pic>
        <p:nvPicPr>
          <p:cNvPr id="6" name="Picture 6" descr="http://msbook.ru/pictures/spreads/978-5-86775-140-1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66"/>
            <a:ext cx="4449151" cy="3071834"/>
          </a:xfrm>
          <a:prstGeom prst="rect">
            <a:avLst/>
          </a:prstGeom>
          <a:noFill/>
        </p:spPr>
      </p:pic>
      <p:pic>
        <p:nvPicPr>
          <p:cNvPr id="8198" name="Picture 6" descr="http://im3-tub-ru.yandex.net/i?id=31774321-5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928802"/>
            <a:ext cx="2490791" cy="17876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196" name="Picture 4" descr="http://img-fotki.yandex.ru/get/4521/82881001.30e/0_71ea6_8a72faf3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0042"/>
            <a:ext cx="2428892" cy="3520133"/>
          </a:xfrm>
          <a:prstGeom prst="rect">
            <a:avLst/>
          </a:prstGeom>
          <a:noFill/>
        </p:spPr>
      </p:pic>
      <p:pic>
        <p:nvPicPr>
          <p:cNvPr id="2" name="Picture 2" descr="C:\Windows\Web\Wallpaper\Nature\img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2685" y="0"/>
            <a:ext cx="4741315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66074">
            <a:off x="996686" y="5245041"/>
            <a:ext cx="39872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ПОДУМАЙ!</a:t>
            </a:r>
            <a:endParaRPr lang="ru-RU" sz="6000" b="1" cap="none" spc="0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24" descr="AG0043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142984"/>
            <a:ext cx="152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AG0043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152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AG0043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152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1500198" cy="142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28596" y="2428868"/>
            <a:ext cx="7715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Страна загадок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5" name="Picture 3" descr="5f8350820dd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69" y="3643314"/>
            <a:ext cx="2644943" cy="17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86" y="3820167"/>
            <a:ext cx="3896692" cy="291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1572" y="350043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66FF"/>
                </a:solidFill>
              </a:rPr>
              <a:t>2. </a:t>
            </a:r>
            <a:r>
              <a:rPr lang="ru-RU" sz="3200" b="1" dirty="0" smtClean="0">
                <a:solidFill>
                  <a:srgbClr val="3366FF"/>
                </a:solidFill>
              </a:rPr>
              <a:t>Кто его раздевает, тот слёзы проливает. </a:t>
            </a:r>
            <a:endParaRPr lang="ru-RU" sz="32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4351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3. </a:t>
            </a:r>
            <a:r>
              <a:rPr lang="ru-RU" sz="2800" b="1" dirty="0" smtClean="0">
                <a:solidFill>
                  <a:srgbClr val="7030A0"/>
                </a:solidFill>
              </a:rPr>
              <a:t>Лежит меж грядок, длинный и зеленый.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http://im5-tub-ru.yandex.net/i?id=88699824-6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429250"/>
            <a:ext cx="2219325" cy="1428750"/>
          </a:xfrm>
          <a:prstGeom prst="rect">
            <a:avLst/>
          </a:prstGeom>
          <a:noFill/>
        </p:spPr>
      </p:pic>
      <p:pic>
        <p:nvPicPr>
          <p:cNvPr id="6152" name="Picture 8" descr="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1428750" cy="1333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00174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Красна девица в темнице, 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 а коса на улице.</a:t>
            </a:r>
            <a:endParaRPr lang="ru-RU" sz="3200" dirty="0"/>
          </a:p>
        </p:txBody>
      </p:sp>
      <p:pic>
        <p:nvPicPr>
          <p:cNvPr id="6154" name="Picture 10" descr="http://im3-tub-ru.yandex.net/i?id=373118911-6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785926"/>
            <a:ext cx="19812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28794" y="5473005"/>
            <a:ext cx="6858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sz="2800" dirty="0" smtClean="0">
                <a:solidFill>
                  <a:srgbClr val="00B050"/>
                </a:solidFill>
              </a:rPr>
              <a:t>. </a:t>
            </a:r>
            <a:r>
              <a:rPr lang="ru-RU" sz="2800" b="1" dirty="0" smtClean="0">
                <a:solidFill>
                  <a:srgbClr val="00B050"/>
                </a:solidFill>
              </a:rPr>
              <a:t>Как на нашей грядке выросли загадки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Сочные да крупные,  вот такие круглые.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Летом зеленеют,  к осени краснеют.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121442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4. </a:t>
            </a:r>
            <a:r>
              <a:rPr lang="ru-RU" sz="3200" b="1" dirty="0" smtClean="0">
                <a:solidFill>
                  <a:srgbClr val="C00000"/>
                </a:solidFill>
              </a:rPr>
              <a:t>Сто одёжек, и все без застёжек.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im5-tub-ru.yandex.net/i?id=119088986-4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6"/>
            <a:ext cx="1543050" cy="1428750"/>
          </a:xfrm>
          <a:prstGeom prst="rect">
            <a:avLst/>
          </a:prstGeom>
          <a:noFill/>
        </p:spPr>
      </p:pic>
      <p:pic>
        <p:nvPicPr>
          <p:cNvPr id="6150" name="Picture 6" descr="http://im7-tub-ru.yandex.net/i?id=173231408-5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9494" t="10000" r="9810" b="9999"/>
          <a:stretch>
            <a:fillRect/>
          </a:stretch>
        </p:blipFill>
        <p:spPr bwMode="auto">
          <a:xfrm>
            <a:off x="214282" y="928670"/>
            <a:ext cx="1500198" cy="14119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571744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33CC"/>
                </a:solidFill>
              </a:rPr>
              <a:t>Хотя я сахарной зовусь, 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Но от дождя я не размокла, 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Крупна, кругла, сладка на вкус, 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Узнали вы, кто я? ...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6156" name="Picture 12" descr="http://im2-tub-ru.yandex.net/i?id=197536170-5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50030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72677"/>
            <a:ext cx="9144000" cy="212365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ah-RU" sz="6600" b="1" dirty="0" smtClean="0">
                <a:solidFill>
                  <a:srgbClr val="FFFF00"/>
                </a:solidFill>
              </a:rPr>
              <a:t>     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ОСЕННИЙ </a:t>
            </a:r>
            <a:r>
              <a:rPr lang="sah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2" descr="slubovvvus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714620"/>
            <a:ext cx="20669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img-fotki.yandex.ru/get/5701/fot462.18a/0_4ab11_f775aa6d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916832"/>
            <a:ext cx="3362325" cy="3810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3450"/>
            <a:ext cx="3522692" cy="3522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42910" y="378619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ОСЕННИЙ</a:t>
            </a:r>
            <a:endParaRPr lang="sah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ah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концерт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Заморщиковы\Мои документы\Мои веб-узлы\ZWW\index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50185"/>
            <a:ext cx="2143140" cy="210781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22" y="634832"/>
            <a:ext cx="5238824" cy="383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57356" y="3286124"/>
            <a:ext cx="7715272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/>
              <a:solidFill>
                <a:srgbClr val="00B0F0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rgbClr val="00B0F0"/>
                </a:solidFill>
              </a:rPr>
              <a:t>ОТГАДАЙ, </a:t>
            </a:r>
          </a:p>
          <a:p>
            <a:pPr algn="ctr"/>
            <a:r>
              <a:rPr lang="ru-RU" sz="5400" b="1" dirty="0" smtClean="0">
                <a:ln/>
                <a:solidFill>
                  <a:srgbClr val="00B0F0"/>
                </a:solidFill>
              </a:rPr>
              <a:t>какая овощ?</a:t>
            </a:r>
            <a:endParaRPr lang="ru-RU" sz="5400" b="1" dirty="0">
              <a:ln/>
              <a:solidFill>
                <a:srgbClr val="00B0F0"/>
              </a:solidFill>
            </a:endParaRPr>
          </a:p>
        </p:txBody>
      </p:sp>
      <p:pic>
        <p:nvPicPr>
          <p:cNvPr id="3" name="Picture 25" descr="p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182979"/>
            <a:ext cx="2357454" cy="217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g-fotki.yandex.ru/get/4528/141089919.1/0_5d7a6_3ef4db32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3619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71472" y="1214422"/>
            <a:ext cx="771527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ah-RU" sz="5400" b="1" dirty="0" smtClean="0">
                <a:ln/>
                <a:solidFill>
                  <a:srgbClr val="FFFF00"/>
                </a:solidFill>
              </a:rPr>
              <a:t>6 </a:t>
            </a:r>
            <a:r>
              <a:rPr lang="ru-RU" sz="5400" b="1" dirty="0" smtClean="0">
                <a:ln/>
                <a:solidFill>
                  <a:srgbClr val="FFFF00"/>
                </a:solidFill>
              </a:rPr>
              <a:t>Снайпер</a:t>
            </a:r>
            <a:endParaRPr lang="sah-RU" sz="5400" b="1" dirty="0" smtClean="0">
              <a:ln/>
              <a:solidFill>
                <a:srgbClr val="FFFF00"/>
              </a:solidFill>
            </a:endParaRPr>
          </a:p>
          <a:p>
            <a:pPr algn="ctr"/>
            <a:r>
              <a:rPr lang="sah-RU" sz="5400" b="1" dirty="0" smtClean="0">
                <a:ln/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052" name="Picture 4" descr="http://im7-tub-ru.yandex.net/i?id=255612987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286" t="11429" r="12143" b="8571"/>
          <a:stretch>
            <a:fillRect/>
          </a:stretch>
        </p:blipFill>
        <p:spPr bwMode="auto">
          <a:xfrm>
            <a:off x="357158" y="2500306"/>
            <a:ext cx="3000396" cy="2154130"/>
          </a:xfrm>
          <a:prstGeom prst="rect">
            <a:avLst/>
          </a:prstGeom>
          <a:noFill/>
        </p:spPr>
      </p:pic>
      <p:pic>
        <p:nvPicPr>
          <p:cNvPr id="2054" name="Picture 6" descr="http://im7-tub-ru.yandex.net/i?id=385912698-3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2222" t="7407" r="16667" b="7408"/>
          <a:stretch>
            <a:fillRect/>
          </a:stretch>
        </p:blipFill>
        <p:spPr bwMode="auto">
          <a:xfrm>
            <a:off x="6286512" y="4542759"/>
            <a:ext cx="2214578" cy="231524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3500430" y="2714620"/>
            <a:ext cx="3500462" cy="1571636"/>
          </a:xfrm>
          <a:prstGeom prst="straightConnector1">
            <a:avLst/>
          </a:prstGeom>
          <a:ln w="1905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00430" y="3643314"/>
            <a:ext cx="2786082" cy="857256"/>
          </a:xfrm>
          <a:prstGeom prst="straightConnector1">
            <a:avLst/>
          </a:prstGeom>
          <a:ln w="1905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71868" y="3143248"/>
            <a:ext cx="3143272" cy="1214446"/>
          </a:xfrm>
          <a:prstGeom prst="straightConnector1">
            <a:avLst/>
          </a:prstGeom>
          <a:ln w="1905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85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Admin</cp:lastModifiedBy>
  <cp:revision>45</cp:revision>
  <dcterms:created xsi:type="dcterms:W3CDTF">2010-09-24T22:45:23Z</dcterms:created>
  <dcterms:modified xsi:type="dcterms:W3CDTF">2013-01-21T08:25:40Z</dcterms:modified>
</cp:coreProperties>
</file>