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45" d="100"/>
          <a:sy n="45" d="100"/>
        </p:scale>
        <p:origin x="-1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4B8F5-411F-4E28-9646-362BFA950F97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95327-248E-4825-9E0D-D55D62A3E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dirty="0" smtClean="0"/>
              <a:t>     З…</a:t>
            </a:r>
            <a:r>
              <a:rPr lang="ru-RU" sz="4800" dirty="0" err="1" smtClean="0"/>
              <a:t>яц</a:t>
            </a:r>
            <a:r>
              <a:rPr lang="ru-RU" sz="4800" dirty="0" smtClean="0"/>
              <a:t>, г…рой,</a:t>
            </a:r>
          </a:p>
          <a:p>
            <a:pPr marL="0" indent="0">
              <a:buNone/>
            </a:pPr>
            <a:r>
              <a:rPr lang="ru-RU" sz="4800" dirty="0" smtClean="0"/>
              <a:t> …</a:t>
            </a:r>
            <a:r>
              <a:rPr lang="ru-RU" sz="4800" dirty="0" err="1" smtClean="0"/>
              <a:t>днажды</a:t>
            </a:r>
            <a:r>
              <a:rPr lang="ru-RU" sz="4800" dirty="0" smtClean="0"/>
              <a:t>, г…</a:t>
            </a:r>
            <a:r>
              <a:rPr lang="ru-RU" sz="4800" dirty="0" err="1" smtClean="0"/>
              <a:t>рох</a:t>
            </a:r>
            <a:r>
              <a:rPr lang="ru-RU" sz="4800" dirty="0" smtClean="0"/>
              <a:t>, м…</a:t>
            </a:r>
            <a:r>
              <a:rPr lang="ru-RU" sz="4800" dirty="0" err="1" smtClean="0"/>
              <a:t>рковь</a:t>
            </a:r>
            <a:r>
              <a:rPr lang="ru-RU" sz="4800" dirty="0" smtClean="0"/>
              <a:t>, к…пуста.</a:t>
            </a:r>
          </a:p>
          <a:p>
            <a:pPr marL="0" indent="0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       </a:t>
            </a:r>
            <a:r>
              <a:rPr lang="ru-RU" sz="4800" dirty="0" err="1" smtClean="0"/>
              <a:t>З.яц</a:t>
            </a:r>
            <a:r>
              <a:rPr lang="ru-RU" sz="4800" dirty="0" smtClean="0"/>
              <a:t> любит </a:t>
            </a:r>
            <a:r>
              <a:rPr lang="ru-RU" sz="4800" dirty="0" err="1" smtClean="0"/>
              <a:t>м.рковь</a:t>
            </a:r>
            <a:r>
              <a:rPr lang="ru-RU" sz="4800" dirty="0" smtClean="0"/>
              <a:t> и </a:t>
            </a:r>
            <a:r>
              <a:rPr lang="ru-RU" sz="4800" dirty="0" err="1" smtClean="0"/>
              <a:t>к.пусту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895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9638" y="765175"/>
            <a:ext cx="6964362" cy="518477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Спозаранку я встаю,</a:t>
            </a:r>
            <a:br>
              <a:rPr lang="ru-RU" dirty="0"/>
            </a:br>
            <a:r>
              <a:rPr lang="ru-RU" dirty="0"/>
              <a:t> Звонким голосом пою.</a:t>
            </a:r>
            <a:br>
              <a:rPr lang="ru-RU" dirty="0"/>
            </a:br>
            <a:r>
              <a:rPr lang="ru-RU" dirty="0"/>
              <a:t> Травку разгребаю,</a:t>
            </a:r>
            <a:br>
              <a:rPr lang="ru-RU" dirty="0"/>
            </a:br>
            <a:r>
              <a:rPr lang="ru-RU" dirty="0"/>
              <a:t> Зёрна собираю.</a:t>
            </a:r>
            <a:br>
              <a:rPr lang="ru-RU" dirty="0"/>
            </a:br>
            <a:r>
              <a:rPr lang="ru-RU" dirty="0"/>
              <a:t> У меня есть гребешок, </a:t>
            </a:r>
            <a:br>
              <a:rPr lang="ru-RU" dirty="0"/>
            </a:br>
            <a:r>
              <a:rPr lang="ru-RU" dirty="0"/>
              <a:t> Кто я дети?……</a:t>
            </a:r>
          </a:p>
        </p:txBody>
      </p:sp>
    </p:spTree>
    <p:extLst>
      <p:ext uri="{BB962C8B-B14F-4D97-AF65-F5344CB8AC3E}">
        <p14:creationId xmlns:p14="http://schemas.microsoft.com/office/powerpoint/2010/main" val="10166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72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7300" dirty="0">
                <a:latin typeface="Mistral" panose="03090702030407020403" pitchFamily="66" charset="0"/>
              </a:rPr>
              <a:t>Т</a:t>
            </a:r>
            <a:r>
              <a:rPr lang="ru-RU" sz="7300" dirty="0" smtClean="0">
                <a:latin typeface="Mistral" panose="03090702030407020403" pitchFamily="66" charset="0"/>
              </a:rPr>
              <a:t>вой словарик</a:t>
            </a:r>
            <a:endParaRPr lang="ru-RU" sz="3600" dirty="0"/>
          </a:p>
        </p:txBody>
      </p:sp>
      <p:pic>
        <p:nvPicPr>
          <p:cNvPr id="4" name="Picture 2" descr="C:\Users\user\Desktop\denezhnyy_petuh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916832"/>
            <a:ext cx="345242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58100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6136"/>
            <a:ext cx="2371502" cy="25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5013176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тушок, п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тушиный, расп</a:t>
            </a:r>
            <a:r>
              <a:rPr lang="ru-RU" sz="3200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тушиться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9" y="1916832"/>
            <a:ext cx="3816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ТУХ</a:t>
            </a:r>
          </a:p>
          <a:p>
            <a:r>
              <a:rPr lang="ru-RU" sz="4000" dirty="0"/>
              <a:t>__ б., __ </a:t>
            </a:r>
            <a:r>
              <a:rPr lang="ru-RU" sz="4000" dirty="0" err="1"/>
              <a:t>зв</a:t>
            </a:r>
            <a:r>
              <a:rPr lang="ru-RU" sz="4000" dirty="0" smtClean="0"/>
              <a:t>.,</a:t>
            </a:r>
          </a:p>
          <a:p>
            <a:r>
              <a:rPr lang="ru-RU" sz="4000" dirty="0" smtClean="0"/>
              <a:t>__ </a:t>
            </a:r>
            <a:r>
              <a:rPr lang="ru-RU" sz="4000" dirty="0"/>
              <a:t>гл., __ сл., __ </a:t>
            </a:r>
            <a:r>
              <a:rPr lang="ru-RU" sz="4000" dirty="0" err="1"/>
              <a:t>согл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51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r>
              <a:rPr lang="en-US" dirty="0" smtClean="0"/>
              <a:t>[</a:t>
            </a:r>
            <a:r>
              <a:rPr lang="ru-RU" dirty="0" smtClean="0"/>
              <a:t>Э</a:t>
            </a:r>
            <a:r>
              <a:rPr lang="en-US" dirty="0" smtClean="0"/>
              <a:t>]</a:t>
            </a:r>
            <a:r>
              <a:rPr lang="ru-RU" dirty="0" smtClean="0"/>
              <a:t> и буква 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82020129_large_Y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4942"/>
            <a:ext cx="1965474" cy="21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0_755ed_79514017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044">
            <a:off x="6768442" y="666844"/>
            <a:ext cx="22342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0_4a8c5_eaa733fe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934">
            <a:off x="1738313" y="2924944"/>
            <a:ext cx="3329433" cy="33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0_a82ff_e3244f6c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292064" cy="329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d9a7125c07d776f98584cd09d2905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8880"/>
            <a:ext cx="7848872" cy="58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Спиши слова, подчеркни в них букву </a:t>
            </a:r>
            <a:r>
              <a:rPr lang="ru-RU" sz="3600" b="1" u="sng" dirty="0" smtClean="0"/>
              <a:t>Э</a:t>
            </a:r>
            <a:endParaRPr lang="ru-RU" sz="36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6615837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</a:t>
            </a:r>
            <a:r>
              <a:rPr lang="ru-RU" sz="4800" i="1" dirty="0" smtClean="0">
                <a:latin typeface="Constantia" panose="02030602050306030303" pitchFamily="18" charset="0"/>
              </a:rPr>
              <a:t>му, ду</a:t>
            </a:r>
            <a:r>
              <a:rPr lang="ru-RU" sz="48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</a:t>
            </a:r>
            <a:r>
              <a:rPr lang="ru-RU" sz="4800" i="1" dirty="0" smtClean="0">
                <a:latin typeface="Constantia" panose="02030602050306030303" pitchFamily="18" charset="0"/>
              </a:rPr>
              <a:t>т, по</a:t>
            </a:r>
            <a:r>
              <a:rPr lang="ru-RU" sz="48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</a:t>
            </a:r>
            <a:r>
              <a:rPr lang="ru-RU" sz="4800" i="1" dirty="0" smtClean="0">
                <a:latin typeface="Constantia" panose="02030602050306030303" pitchFamily="18" charset="0"/>
              </a:rPr>
              <a:t>т, </a:t>
            </a:r>
            <a:r>
              <a:rPr lang="ru-RU" sz="48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</a:t>
            </a:r>
            <a:r>
              <a:rPr lang="ru-RU" sz="4800" i="1" dirty="0" smtClean="0">
                <a:latin typeface="Constantia" panose="02030602050306030303" pitchFamily="18" charset="0"/>
              </a:rPr>
              <a:t>кран, </a:t>
            </a:r>
            <a:r>
              <a:rPr lang="ru-RU" sz="48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</a:t>
            </a:r>
            <a:r>
              <a:rPr lang="ru-RU" sz="4800" i="1" dirty="0" smtClean="0">
                <a:latin typeface="Constantia" panose="02030602050306030303" pitchFamily="18" charset="0"/>
              </a:rPr>
              <a:t>таж, ало</a:t>
            </a:r>
            <a:r>
              <a:rPr lang="ru-RU" sz="48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</a:t>
            </a:r>
            <a:r>
              <a:rPr lang="ru-RU" sz="4800" i="1" dirty="0" smtClean="0">
                <a:latin typeface="Constantia" panose="02030602050306030303" pitchFamily="18" charset="0"/>
              </a:rPr>
              <a:t>, </a:t>
            </a:r>
            <a:r>
              <a:rPr lang="ru-RU" sz="48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э</a:t>
            </a:r>
            <a:r>
              <a:rPr lang="ru-RU" sz="4800" i="1" dirty="0" smtClean="0">
                <a:latin typeface="Constantia" panose="02030602050306030303" pitchFamily="18" charset="0"/>
              </a:rPr>
              <a:t>кскаватор</a:t>
            </a:r>
            <a:r>
              <a:rPr lang="ru-RU" sz="3600" i="1" dirty="0" smtClean="0">
                <a:latin typeface="Mistral" panose="03090702030407020403" pitchFamily="66" charset="0"/>
              </a:rPr>
              <a:t>.</a:t>
            </a:r>
            <a:endParaRPr lang="ru-RU" sz="3600" i="1" dirty="0">
              <a:latin typeface="Mistral" panose="03090702030407020403" pitchFamily="66" charset="0"/>
            </a:endParaRPr>
          </a:p>
        </p:txBody>
      </p:sp>
      <p:pic>
        <p:nvPicPr>
          <p:cNvPr id="4098" name="Picture 2" descr="C:\Users\user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3057255" cy="22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268991543_alfavit_22852_s__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22233" r="3449" b="21330"/>
          <a:stretch/>
        </p:blipFill>
        <p:spPr bwMode="auto">
          <a:xfrm>
            <a:off x="6352335" y="1855791"/>
            <a:ext cx="25454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%C4%E5%F2%F1%EA%E8%E5_%EA%E0%F0%F2%E8%ED%EA%E8_%EC%FB%F8%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368104" cy="231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istral" panose="03090702030407020403" pitchFamily="66" charset="0"/>
              </a:rPr>
              <a:t>Твой словарик</a:t>
            </a:r>
            <a:endParaRPr lang="ru-RU" sz="66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Эскалатор</a:t>
            </a:r>
          </a:p>
          <a:p>
            <a:pPr lvl="8"/>
            <a:r>
              <a:rPr lang="ru-RU" sz="2400" dirty="0" smtClean="0"/>
              <a:t>Экскаватор 		</a:t>
            </a:r>
            <a:endParaRPr lang="ru-RU" sz="2400" dirty="0"/>
          </a:p>
        </p:txBody>
      </p:sp>
      <p:pic>
        <p:nvPicPr>
          <p:cNvPr id="6146" name="Picture 2" descr="C:\Users\user\Desktop\rostov-na-donu-ekskavator_kolesnyy_DOOSAN_S_160_W_-_V_god_vypuska_2006_1035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198249" cy="23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34373_html_7a3e5e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5" y="2492896"/>
            <a:ext cx="2381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4ef849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4287"/>
            <a:ext cx="3136998" cy="23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больше»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/>
              <a:t>Этажерка</a:t>
            </a:r>
            <a:r>
              <a:rPr lang="ru-RU" dirty="0" smtClean="0"/>
              <a:t> – </a:t>
            </a:r>
            <a:r>
              <a:rPr lang="ru-RU" sz="3200" dirty="0" smtClean="0"/>
              <a:t>река, жара, …</a:t>
            </a:r>
            <a:endParaRPr lang="ru-RU" sz="3200" dirty="0"/>
          </a:p>
        </p:txBody>
      </p:sp>
      <p:pic>
        <p:nvPicPr>
          <p:cNvPr id="7170" name="Picture 2" descr="C:\Users\user\Desktop\0_2d34f_8455a89b_X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1029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Списать, вставить пропущенные буквы.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7272808" cy="29421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4000" dirty="0" smtClean="0"/>
              <a:t>Спуститься в м…</a:t>
            </a:r>
            <a:r>
              <a:rPr lang="ru-RU" sz="4000" dirty="0" err="1" smtClean="0"/>
              <a:t>тро</a:t>
            </a:r>
            <a:r>
              <a:rPr lang="ru-RU" sz="4000" dirty="0" smtClean="0"/>
              <a:t> на </a:t>
            </a:r>
            <a:r>
              <a:rPr lang="ru-RU" sz="4000" dirty="0" err="1" smtClean="0"/>
              <a:t>эск</a:t>
            </a:r>
            <a:r>
              <a:rPr lang="ru-RU" sz="4000" dirty="0" smtClean="0"/>
              <a:t>…</a:t>
            </a:r>
            <a:r>
              <a:rPr lang="ru-RU" sz="4000" dirty="0" err="1" smtClean="0"/>
              <a:t>латоре</a:t>
            </a:r>
            <a:r>
              <a:rPr lang="ru-RU" sz="4000" dirty="0" smtClean="0"/>
              <a:t>. </a:t>
            </a:r>
          </a:p>
          <a:p>
            <a:pPr marL="0" indent="0">
              <a:buNone/>
            </a:pPr>
            <a:r>
              <a:rPr lang="ru-RU" sz="4000" dirty="0" smtClean="0"/>
              <a:t>Р…</a:t>
            </a:r>
            <a:r>
              <a:rPr lang="ru-RU" sz="4000" dirty="0" err="1" smtClean="0"/>
              <a:t>ботать</a:t>
            </a:r>
            <a:r>
              <a:rPr lang="ru-RU" sz="4000" dirty="0" smtClean="0"/>
              <a:t> на </a:t>
            </a:r>
            <a:r>
              <a:rPr lang="ru-RU" sz="4000" dirty="0" err="1" smtClean="0"/>
              <a:t>экск</a:t>
            </a:r>
            <a:r>
              <a:rPr lang="ru-RU" sz="4000" dirty="0" smtClean="0"/>
              <a:t>…</a:t>
            </a:r>
            <a:r>
              <a:rPr lang="ru-RU" sz="4000" dirty="0" err="1" smtClean="0"/>
              <a:t>ваторе</a:t>
            </a:r>
            <a:r>
              <a:rPr lang="ru-RU" sz="4000" dirty="0" smtClean="0"/>
              <a:t>. 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92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</TotalTime>
  <Words>110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Словарь. </vt:lpstr>
      <vt:lpstr>Спозаранку я встаю,  Звонким голосом пою.  Травку разгребаю,  Зёрна собираю.  У меня есть гребешок,   Кто я дети?……</vt:lpstr>
      <vt:lpstr>  Твой словарик</vt:lpstr>
      <vt:lpstr>Звук [Э] и буква Э</vt:lpstr>
      <vt:lpstr>Презентация PowerPoint</vt:lpstr>
      <vt:lpstr>Спиши слова, подчеркни в них букву Э</vt:lpstr>
      <vt:lpstr>Твой словарик</vt:lpstr>
      <vt:lpstr>Игра «Кто больше»</vt:lpstr>
      <vt:lpstr>Списать, вставить пропущенные буквы.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Словарь. </dc:title>
  <dc:creator>user</dc:creator>
  <cp:lastModifiedBy>user</cp:lastModifiedBy>
  <cp:revision>9</cp:revision>
  <dcterms:created xsi:type="dcterms:W3CDTF">2014-10-10T18:02:42Z</dcterms:created>
  <dcterms:modified xsi:type="dcterms:W3CDTF">2014-10-31T19:03:41Z</dcterms:modified>
</cp:coreProperties>
</file>