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6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9512" y="273050"/>
            <a:ext cx="3960440" cy="995710"/>
          </a:xfrm>
        </p:spPr>
        <p:txBody>
          <a:bodyPr>
            <a:noAutofit/>
          </a:bodyPr>
          <a:lstStyle/>
          <a:p>
            <a:r>
              <a:rPr lang="ru-RU" sz="6000" dirty="0">
                <a:latin typeface="Mistral" panose="03090702030407020403" pitchFamily="66" charset="0"/>
              </a:rPr>
              <a:t>Твой словарик</a:t>
            </a:r>
            <a:endParaRPr lang="ru-RU" sz="6000" dirty="0"/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3707904" y="273050"/>
            <a:ext cx="4978896" cy="585311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type="body" sz="half" idx="2"/>
          </p:nvPr>
        </p:nvSpPr>
        <p:spPr>
          <a:xfrm>
            <a:off x="251520" y="1196752"/>
            <a:ext cx="3213993" cy="492941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600" dirty="0" smtClean="0"/>
              <a:t>Назовите-ка, ребятки,</a:t>
            </a:r>
          </a:p>
          <a:p>
            <a:pPr marL="0" indent="0">
              <a:buNone/>
            </a:pPr>
            <a:r>
              <a:rPr lang="ru-RU" sz="3600" dirty="0" smtClean="0"/>
              <a:t>Месяц в этой вот загадке:</a:t>
            </a:r>
          </a:p>
          <a:p>
            <a:pPr marL="0" indent="0">
              <a:buNone/>
            </a:pPr>
            <a:r>
              <a:rPr lang="ru-RU" sz="3600" dirty="0" smtClean="0"/>
              <a:t>Дни его всех дней короче,</a:t>
            </a:r>
          </a:p>
          <a:p>
            <a:pPr marL="0" indent="0">
              <a:buNone/>
            </a:pPr>
            <a:r>
              <a:rPr lang="ru-RU" sz="3600" dirty="0" smtClean="0"/>
              <a:t>Всех ночей длиннее ночи.</a:t>
            </a:r>
            <a:endParaRPr lang="ru-RU" sz="3600" dirty="0"/>
          </a:p>
        </p:txBody>
      </p:sp>
      <p:pic>
        <p:nvPicPr>
          <p:cNvPr id="2050" name="Picture 2" descr="ФОТКИ - Страница 56 - Домашние питомцы - Сургутский форум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608" y="260648"/>
            <a:ext cx="5047160" cy="5904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6770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3050"/>
            <a:ext cx="3672408" cy="1162050"/>
          </a:xfrm>
        </p:spPr>
        <p:txBody>
          <a:bodyPr>
            <a:noAutofit/>
          </a:bodyPr>
          <a:lstStyle/>
          <a:p>
            <a:r>
              <a:rPr lang="ru-RU" sz="6000" dirty="0" smtClean="0">
                <a:latin typeface="Mistral" panose="03090702030407020403" pitchFamily="66" charset="0"/>
              </a:rPr>
              <a:t>Твой словарик</a:t>
            </a:r>
            <a:endParaRPr lang="ru-RU" sz="6000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427984" y="273050"/>
            <a:ext cx="4258816" cy="5853113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251520" y="1268760"/>
            <a:ext cx="4392488" cy="5148848"/>
          </a:xfrm>
        </p:spPr>
        <p:txBody>
          <a:bodyPr>
            <a:noAutofit/>
          </a:bodyPr>
          <a:lstStyle/>
          <a:p>
            <a:r>
              <a:rPr lang="ru-RU" sz="3200" dirty="0" smtClean="0"/>
              <a:t>Щиплет уши, щиплет нос,</a:t>
            </a:r>
          </a:p>
          <a:p>
            <a:r>
              <a:rPr lang="ru-RU" sz="3200" dirty="0" smtClean="0"/>
              <a:t>Лезет в валенки мороз.</a:t>
            </a:r>
          </a:p>
          <a:p>
            <a:r>
              <a:rPr lang="ru-RU" sz="3200" dirty="0" smtClean="0"/>
              <a:t>Брызнешь воду – упадёт</a:t>
            </a:r>
          </a:p>
          <a:p>
            <a:r>
              <a:rPr lang="ru-RU" sz="3200" dirty="0" smtClean="0"/>
              <a:t>Не вода уже, а лёд.</a:t>
            </a:r>
          </a:p>
          <a:p>
            <a:r>
              <a:rPr lang="ru-RU" sz="3200" dirty="0" smtClean="0"/>
              <a:t>Повернуло солнце к лету.</a:t>
            </a:r>
          </a:p>
          <a:p>
            <a:r>
              <a:rPr lang="ru-RU" sz="3200" dirty="0" smtClean="0"/>
              <a:t>Что, скажи, за месяц это?</a:t>
            </a:r>
          </a:p>
        </p:txBody>
      </p:sp>
      <p:pic>
        <p:nvPicPr>
          <p:cNvPr id="1026" name="Picture 2" descr="Зимние обои для рабочего стола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66" t="2493" r="28740" b="2892"/>
          <a:stretch/>
        </p:blipFill>
        <p:spPr bwMode="auto">
          <a:xfrm>
            <a:off x="4427984" y="260648"/>
            <a:ext cx="4267200" cy="6156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9545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754760" cy="1162050"/>
          </a:xfrm>
        </p:spPr>
        <p:txBody>
          <a:bodyPr>
            <a:noAutofit/>
          </a:bodyPr>
          <a:lstStyle/>
          <a:p>
            <a:r>
              <a:rPr lang="ru-RU" sz="6000" dirty="0">
                <a:latin typeface="Mistral" panose="03090702030407020403" pitchFamily="66" charset="0"/>
              </a:rPr>
              <a:t>Твой словарик</a:t>
            </a:r>
            <a:endParaRPr lang="ru-RU" sz="6000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141872" y="188640"/>
            <a:ext cx="4595584" cy="585311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По ночам мороз силён,</a:t>
            </a:r>
          </a:p>
          <a:p>
            <a:r>
              <a:rPr lang="ru-RU" sz="3200" dirty="0" smtClean="0"/>
              <a:t>Днём капели слышен звон,</a:t>
            </a:r>
          </a:p>
          <a:p>
            <a:r>
              <a:rPr lang="ru-RU" sz="3200" dirty="0" smtClean="0"/>
              <a:t>День прибавился заметно.</a:t>
            </a:r>
          </a:p>
          <a:p>
            <a:r>
              <a:rPr lang="ru-RU" sz="3200" dirty="0" smtClean="0"/>
              <a:t>Что, скажи, за месяц  это?</a:t>
            </a:r>
            <a:endParaRPr lang="ru-RU" sz="3200" dirty="0"/>
          </a:p>
        </p:txBody>
      </p:sp>
      <p:pic>
        <p:nvPicPr>
          <p:cNvPr id="3074" name="Picture 2" descr="SuperPack Beautiful Nature HD Wallpapers Part 263 &quot; скачать бесплатно юмор, приколы, развлечения без регистрации и без смс одним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690" r="39889"/>
          <a:stretch/>
        </p:blipFill>
        <p:spPr bwMode="auto">
          <a:xfrm>
            <a:off x="4139952" y="188640"/>
            <a:ext cx="4597504" cy="640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4193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84</Words>
  <Application>Microsoft Office PowerPoint</Application>
  <PresentationFormat>Экран (4:3)</PresentationFormat>
  <Paragraphs>17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Твой словарик</vt:lpstr>
      <vt:lpstr>Твой словарик</vt:lpstr>
      <vt:lpstr>Твой словарик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Твой словарик</dc:title>
  <dc:creator>user</dc:creator>
  <cp:lastModifiedBy>user</cp:lastModifiedBy>
  <cp:revision>3</cp:revision>
  <dcterms:created xsi:type="dcterms:W3CDTF">2014-10-12T16:37:48Z</dcterms:created>
  <dcterms:modified xsi:type="dcterms:W3CDTF">2014-10-12T17:01:54Z</dcterms:modified>
</cp:coreProperties>
</file>