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1220CA1-DDF3-4E5F-9E4E-619FD23483BE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BA598DC-9B79-4838-9D44-01AFB756E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0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0CA1-DDF3-4E5F-9E4E-619FD23483BE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98DC-9B79-4838-9D44-01AFB756E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0CA1-DDF3-4E5F-9E4E-619FD23483BE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98DC-9B79-4838-9D44-01AFB756E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220CA1-DDF3-4E5F-9E4E-619FD23483BE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A598DC-9B79-4838-9D44-01AFB756EA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advTm="10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1220CA1-DDF3-4E5F-9E4E-619FD23483BE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BA598DC-9B79-4838-9D44-01AFB756E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10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0CA1-DDF3-4E5F-9E4E-619FD23483BE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98DC-9B79-4838-9D44-01AFB756EA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Tm="10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0CA1-DDF3-4E5F-9E4E-619FD23483BE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98DC-9B79-4838-9D44-01AFB756EA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advTm="10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220CA1-DDF3-4E5F-9E4E-619FD23483BE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A598DC-9B79-4838-9D44-01AFB756EA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advTm="10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0CA1-DDF3-4E5F-9E4E-619FD23483BE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598DC-9B79-4838-9D44-01AFB756E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220CA1-DDF3-4E5F-9E4E-619FD23483BE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A598DC-9B79-4838-9D44-01AFB756EA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0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220CA1-DDF3-4E5F-9E4E-619FD23483BE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A598DC-9B79-4838-9D44-01AFB756EA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advTm="10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220CA1-DDF3-4E5F-9E4E-619FD23483BE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A598DC-9B79-4838-9D44-01AFB756EA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advTm="10000">
    <p:wedg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285728"/>
            <a:ext cx="5572164" cy="11085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Будь здоров!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Orehoff\Desktop\Новая папка (2)\P104081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28860" y="1428736"/>
            <a:ext cx="6000792" cy="4786346"/>
          </a:xfrm>
          <a:prstGeom prst="rect">
            <a:avLst/>
          </a:prstGeom>
          <a:noFill/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429652" y="6357958"/>
            <a:ext cx="500066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1000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2553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Вот те добрые советы,</a:t>
            </a:r>
            <a:br>
              <a:rPr lang="ru-RU" sz="2000" b="1" dirty="0" smtClean="0"/>
            </a:br>
            <a:r>
              <a:rPr lang="ru-RU" sz="2000" b="1" dirty="0" smtClean="0"/>
              <a:t>В них и спрятаны секреты,</a:t>
            </a:r>
            <a:br>
              <a:rPr lang="ru-RU" sz="2000" b="1" dirty="0" smtClean="0"/>
            </a:br>
            <a:r>
              <a:rPr lang="ru-RU" sz="2000" b="1" dirty="0" smtClean="0"/>
              <a:t>Как здоровье сохранить.</a:t>
            </a:r>
            <a:br>
              <a:rPr lang="ru-RU" sz="2000" b="1" dirty="0" smtClean="0"/>
            </a:br>
            <a:r>
              <a:rPr lang="ru-RU" sz="2000" b="1" dirty="0" smtClean="0"/>
              <a:t>Научись его ценить!</a:t>
            </a:r>
            <a:endParaRPr lang="ru-RU" sz="2000" b="1" dirty="0"/>
          </a:p>
        </p:txBody>
      </p:sp>
      <p:pic>
        <p:nvPicPr>
          <p:cNvPr id="4" name="Содержимое 3" descr="P1040763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941916" y="1600200"/>
            <a:ext cx="6498167" cy="4873625"/>
          </a:xfrm>
        </p:spPr>
      </p:pic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8215338" y="6357958"/>
            <a:ext cx="571504" cy="35719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10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Чтоб здоровье сохранить,</a:t>
            </a:r>
            <a:br>
              <a:rPr lang="ru-RU" sz="2000" b="1" dirty="0" smtClean="0"/>
            </a:br>
            <a:r>
              <a:rPr lang="ru-RU" sz="2000" b="1" dirty="0" smtClean="0"/>
              <a:t>Организм свой укрепить</a:t>
            </a:r>
            <a:br>
              <a:rPr lang="ru-RU" sz="2000" b="1" dirty="0" smtClean="0"/>
            </a:br>
            <a:r>
              <a:rPr lang="ru-RU" sz="2000" b="1" dirty="0" smtClean="0"/>
              <a:t>Знает вся моя семья-</a:t>
            </a:r>
            <a:br>
              <a:rPr lang="ru-RU" sz="2000" b="1" dirty="0" smtClean="0"/>
            </a:br>
            <a:r>
              <a:rPr lang="ru-RU" sz="2000" b="1" dirty="0" smtClean="0"/>
              <a:t>Должен быть режим у дня.</a:t>
            </a:r>
            <a:endParaRPr lang="ru-RU" sz="2000" b="1" dirty="0"/>
          </a:p>
        </p:txBody>
      </p:sp>
      <p:pic>
        <p:nvPicPr>
          <p:cNvPr id="4" name="Содержимое 3" descr="P1040657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941916" y="1600200"/>
            <a:ext cx="6498167" cy="4873625"/>
          </a:xfrm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429652" y="6357958"/>
            <a:ext cx="500066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10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2553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Следует, ребята, знать</a:t>
            </a:r>
            <a:br>
              <a:rPr lang="ru-RU" sz="2000" b="1" dirty="0" smtClean="0"/>
            </a:br>
            <a:r>
              <a:rPr lang="ru-RU" sz="2000" b="1" dirty="0" smtClean="0"/>
              <a:t>Нужно всем подольше спать.</a:t>
            </a:r>
            <a:br>
              <a:rPr lang="ru-RU" sz="2000" b="1" dirty="0" smtClean="0"/>
            </a:br>
            <a:r>
              <a:rPr lang="ru-RU" sz="2000" b="1" dirty="0" smtClean="0"/>
              <a:t>Ну а утром не лениться-</a:t>
            </a:r>
            <a:br>
              <a:rPr lang="ru-RU" sz="2000" b="1" dirty="0" smtClean="0"/>
            </a:br>
            <a:r>
              <a:rPr lang="ru-RU" sz="2000" b="1" dirty="0" smtClean="0"/>
              <a:t>на зарядку становиться!</a:t>
            </a:r>
            <a:endParaRPr lang="ru-RU" sz="2000" b="1" dirty="0"/>
          </a:p>
        </p:txBody>
      </p:sp>
      <p:pic>
        <p:nvPicPr>
          <p:cNvPr id="4" name="Содержимое 3" descr="P1040802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941916" y="1600200"/>
            <a:ext cx="6498167" cy="4873625"/>
          </a:xfrm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429652" y="6357958"/>
            <a:ext cx="500066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10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2553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Чисть зубы, умываться,</a:t>
            </a:r>
            <a:br>
              <a:rPr lang="ru-RU" sz="2000" b="1" dirty="0" smtClean="0"/>
            </a:br>
            <a:r>
              <a:rPr lang="ru-RU" sz="2000" b="1" dirty="0" smtClean="0"/>
              <a:t>И почаще улыбаться,</a:t>
            </a:r>
            <a:br>
              <a:rPr lang="ru-RU" sz="2000" b="1" dirty="0" smtClean="0"/>
            </a:br>
            <a:r>
              <a:rPr lang="ru-RU" sz="2000" b="1" dirty="0" smtClean="0"/>
              <a:t>Закаляться, и тогда</a:t>
            </a:r>
            <a:br>
              <a:rPr lang="ru-RU" sz="2000" b="1" dirty="0" smtClean="0"/>
            </a:br>
            <a:r>
              <a:rPr lang="ru-RU" sz="2000" b="1" dirty="0" smtClean="0"/>
              <a:t>Не страшна тебе хандра.</a:t>
            </a:r>
            <a:endParaRPr lang="ru-RU" sz="2000" b="1" dirty="0"/>
          </a:p>
        </p:txBody>
      </p:sp>
      <p:pic>
        <p:nvPicPr>
          <p:cNvPr id="4" name="Содержимое 3" descr="P1040803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2363390" y="1600200"/>
            <a:ext cx="3655219" cy="4873625"/>
          </a:xfrm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429652" y="6357958"/>
            <a:ext cx="500066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10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2553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У здоровья есть враги,</a:t>
            </a:r>
            <a:br>
              <a:rPr lang="ru-RU" sz="2000" b="1" dirty="0" smtClean="0"/>
            </a:br>
            <a:r>
              <a:rPr lang="ru-RU" sz="2000" b="1" dirty="0" smtClean="0"/>
              <a:t>С ними дружбы не води!</a:t>
            </a:r>
            <a:br>
              <a:rPr lang="ru-RU" sz="2000" b="1" dirty="0" smtClean="0"/>
            </a:br>
            <a:r>
              <a:rPr lang="ru-RU" sz="2000" b="1" dirty="0" smtClean="0"/>
              <a:t>Среди них тихоня лень,</a:t>
            </a:r>
            <a:br>
              <a:rPr lang="ru-RU" sz="2000" b="1" dirty="0" smtClean="0"/>
            </a:br>
            <a:r>
              <a:rPr lang="ru-RU" sz="2000" b="1" dirty="0" smtClean="0"/>
              <a:t>С ней борись ты каждый день.</a:t>
            </a:r>
            <a:endParaRPr lang="ru-RU" sz="2000" b="1" dirty="0"/>
          </a:p>
        </p:txBody>
      </p:sp>
      <p:pic>
        <p:nvPicPr>
          <p:cNvPr id="4" name="Содержимое 3" descr="P1040816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941916" y="1600200"/>
            <a:ext cx="6498167" cy="4873625"/>
          </a:xfrm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429652" y="6357958"/>
            <a:ext cx="500066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10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2553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Чтобы ни один микроб</a:t>
            </a:r>
            <a:br>
              <a:rPr lang="ru-RU" sz="2000" b="1" dirty="0" smtClean="0"/>
            </a:br>
            <a:r>
              <a:rPr lang="ru-RU" sz="2000" b="1" dirty="0" smtClean="0"/>
              <a:t>Не попал случайно в рот,</a:t>
            </a:r>
            <a:br>
              <a:rPr lang="ru-RU" sz="2000" b="1" dirty="0" smtClean="0"/>
            </a:br>
            <a:r>
              <a:rPr lang="ru-RU" sz="2000" b="1" dirty="0" smtClean="0"/>
              <a:t>Руки мыть перед едой</a:t>
            </a:r>
            <a:br>
              <a:rPr lang="ru-RU" sz="2000" b="1" dirty="0" smtClean="0"/>
            </a:br>
            <a:r>
              <a:rPr lang="ru-RU" sz="2000" b="1" dirty="0" smtClean="0"/>
              <a:t>Нужно мылом и водой.</a:t>
            </a:r>
            <a:endParaRPr lang="ru-RU" sz="2000" b="1" dirty="0"/>
          </a:p>
        </p:txBody>
      </p:sp>
      <p:pic>
        <p:nvPicPr>
          <p:cNvPr id="4" name="Содержимое 3" descr="P1040818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941916" y="1600200"/>
            <a:ext cx="6498166" cy="4873625"/>
          </a:xfrm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429652" y="6357958"/>
            <a:ext cx="500066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10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2553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Кушать овощи и фрукты,</a:t>
            </a:r>
            <a:br>
              <a:rPr lang="ru-RU" sz="2000" b="1" dirty="0" smtClean="0"/>
            </a:br>
            <a:r>
              <a:rPr lang="ru-RU" sz="2000" b="1" dirty="0" smtClean="0"/>
              <a:t>Рыбу, молокопродукты-</a:t>
            </a:r>
            <a:br>
              <a:rPr lang="ru-RU" sz="2000" b="1" dirty="0" smtClean="0"/>
            </a:br>
            <a:r>
              <a:rPr lang="ru-RU" sz="2000" b="1" dirty="0" smtClean="0"/>
              <a:t>Вот полезная еда,</a:t>
            </a:r>
            <a:br>
              <a:rPr lang="ru-RU" sz="2000" b="1" dirty="0" smtClean="0"/>
            </a:br>
            <a:r>
              <a:rPr lang="ru-RU" sz="2000" b="1" dirty="0" smtClean="0"/>
              <a:t>Витаминами полна!</a:t>
            </a:r>
            <a:endParaRPr lang="ru-RU" sz="2000" b="1" dirty="0"/>
          </a:p>
        </p:txBody>
      </p:sp>
      <p:pic>
        <p:nvPicPr>
          <p:cNvPr id="4" name="Содержимое 3" descr="P1040821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941916" y="1600200"/>
            <a:ext cx="6498166" cy="4873625"/>
          </a:xfrm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429652" y="6357958"/>
            <a:ext cx="500066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10000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2553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На прогулку выходи,</a:t>
            </a:r>
            <a:br>
              <a:rPr lang="ru-RU" sz="2000" b="1" dirty="0" smtClean="0"/>
            </a:br>
            <a:r>
              <a:rPr lang="ru-RU" sz="2000" b="1" dirty="0" smtClean="0"/>
              <a:t>Свежим воздухом дыши.</a:t>
            </a:r>
            <a:br>
              <a:rPr lang="ru-RU" sz="2000" b="1" dirty="0" smtClean="0"/>
            </a:br>
            <a:r>
              <a:rPr lang="ru-RU" sz="2000" b="1" dirty="0" smtClean="0"/>
              <a:t>Только помни при уходе</a:t>
            </a:r>
            <a:r>
              <a:rPr lang="en-US" sz="2000" b="1" dirty="0" smtClean="0"/>
              <a:t>:</a:t>
            </a:r>
            <a:br>
              <a:rPr lang="en-US" sz="2000" b="1" dirty="0" smtClean="0"/>
            </a:br>
            <a:r>
              <a:rPr lang="ru-RU" sz="2000" b="1" dirty="0" smtClean="0"/>
              <a:t>Одеваться по погоде!</a:t>
            </a:r>
            <a:endParaRPr lang="ru-RU" sz="2000" b="1" dirty="0"/>
          </a:p>
        </p:txBody>
      </p:sp>
      <p:pic>
        <p:nvPicPr>
          <p:cNvPr id="4" name="Содержимое 3" descr="P1040748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941916" y="1600200"/>
            <a:ext cx="6498167" cy="4873625"/>
          </a:xfrm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429652" y="6357958"/>
            <a:ext cx="500066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10000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2553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Ну, а если уж случилось</a:t>
            </a:r>
            <a:r>
              <a:rPr lang="en-US" sz="2000" b="1" dirty="0" smtClean="0"/>
              <a:t>: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Разболеться получилось,</a:t>
            </a:r>
            <a:br>
              <a:rPr lang="ru-RU" sz="2000" b="1" dirty="0" smtClean="0"/>
            </a:br>
            <a:r>
              <a:rPr lang="ru-RU" sz="2000" b="1" dirty="0" smtClean="0"/>
              <a:t>Знай, к врачу тебе пора.</a:t>
            </a:r>
            <a:br>
              <a:rPr lang="ru-RU" sz="2000" b="1" dirty="0" smtClean="0"/>
            </a:br>
            <a:r>
              <a:rPr lang="ru-RU" sz="2000" b="1" dirty="0" smtClean="0"/>
              <a:t>Он поможет нам всегда!</a:t>
            </a:r>
            <a:endParaRPr lang="ru-RU" sz="2000" b="1" dirty="0"/>
          </a:p>
        </p:txBody>
      </p:sp>
      <p:pic>
        <p:nvPicPr>
          <p:cNvPr id="4" name="Содержимое 3" descr="P1040822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2363390" y="1600200"/>
            <a:ext cx="3655219" cy="4873625"/>
          </a:xfrm>
        </p:spPr>
      </p:pic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429652" y="6357958"/>
            <a:ext cx="500066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10000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</TotalTime>
  <Words>47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Будь здоров!</vt:lpstr>
      <vt:lpstr>Чтоб здоровье сохранить, Организм свой укрепить Знает вся моя семья- Должен быть режим у дня.</vt:lpstr>
      <vt:lpstr>Следует, ребята, знать Нужно всем подольше спать. Ну а утром не лениться- на зарядку становиться!</vt:lpstr>
      <vt:lpstr>Чисть зубы, умываться, И почаще улыбаться, Закаляться, и тогда Не страшна тебе хандра.</vt:lpstr>
      <vt:lpstr>У здоровья есть враги, С ними дружбы не води! Среди них тихоня лень, С ней борись ты каждый день.</vt:lpstr>
      <vt:lpstr>Чтобы ни один микроб Не попал случайно в рот, Руки мыть перед едой Нужно мылом и водой.</vt:lpstr>
      <vt:lpstr>Кушать овощи и фрукты, Рыбу, молокопродукты- Вот полезная еда, Витаминами полна!</vt:lpstr>
      <vt:lpstr>На прогулку выходи, Свежим воздухом дыши. Только помни при уходе: Одеваться по погоде!</vt:lpstr>
      <vt:lpstr>Ну, а если уж случилось: Разболеться получилось, Знай, к врачу тебе пора. Он поможет нам всегда!</vt:lpstr>
      <vt:lpstr>Вот те добрые советы, В них и спрятаны секреты, Как здоровье сохранить. Научись его ценить!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Orehoff</dc:creator>
  <cp:lastModifiedBy>Владимир</cp:lastModifiedBy>
  <cp:revision>8</cp:revision>
  <dcterms:created xsi:type="dcterms:W3CDTF">2011-11-27T13:27:00Z</dcterms:created>
  <dcterms:modified xsi:type="dcterms:W3CDTF">2013-01-23T11:40:51Z</dcterms:modified>
</cp:coreProperties>
</file>