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68" r:id="rId4"/>
    <p:sldId id="258" r:id="rId5"/>
    <p:sldId id="265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476672"/>
            <a:ext cx="8712968" cy="5904656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8095" y="692696"/>
            <a:ext cx="218521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Урок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Блок-схема: задержка 3"/>
          <p:cNvSpPr/>
          <p:nvPr/>
        </p:nvSpPr>
        <p:spPr>
          <a:xfrm>
            <a:off x="3275856" y="476672"/>
            <a:ext cx="1080120" cy="1548752"/>
          </a:xfrm>
          <a:prstGeom prst="flowChartDelay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476672"/>
            <a:ext cx="17281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chemeClr val="bg1"/>
                </a:solidFill>
              </a:rPr>
              <a:t>51</a:t>
            </a:r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132856"/>
            <a:ext cx="8460971" cy="212365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b="1" i="1" dirty="0" smtClean="0"/>
              <a:t>Учимся писать слова</a:t>
            </a:r>
          </a:p>
          <a:p>
            <a:r>
              <a:rPr lang="ru-RU" sz="4400" b="1" i="1" dirty="0" smtClean="0"/>
              <a:t>с  непроизносимыми согласными</a:t>
            </a:r>
          </a:p>
          <a:p>
            <a:r>
              <a:rPr lang="ru-RU" sz="4400" b="1" i="1" dirty="0" smtClean="0"/>
              <a:t>в корне</a:t>
            </a:r>
            <a:endParaRPr lang="ru-RU" sz="4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620688"/>
            <a:ext cx="3818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«Начальная школа 21 века»</a:t>
            </a:r>
          </a:p>
          <a:p>
            <a:r>
              <a:rPr lang="ru-RU" sz="2400" dirty="0" smtClean="0"/>
              <a:t>2 класс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220072" y="4797152"/>
            <a:ext cx="36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Баранник</a:t>
            </a:r>
            <a:r>
              <a:rPr lang="ru-RU" dirty="0" smtClean="0"/>
              <a:t>  Ирина  Алексеевна   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МБОУ СОШ №12</a:t>
            </a:r>
          </a:p>
          <a:p>
            <a:r>
              <a:rPr lang="ru-RU" dirty="0" smtClean="0"/>
              <a:t>г. Белая Калитва п. Коксовый Ростовская область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7544" y="476672"/>
            <a:ext cx="8280920" cy="5904656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7544" y="476672"/>
            <a:ext cx="8280920" cy="5904656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2276872"/>
            <a:ext cx="7675499" cy="14465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b="1" i="1" dirty="0" err="1" smtClean="0">
                <a:latin typeface="Georgia" pitchFamily="18" charset="0"/>
              </a:rPr>
              <a:t>Оя</a:t>
            </a:r>
            <a:r>
              <a:rPr lang="ru-RU" sz="4400" b="1" i="1" dirty="0" smtClean="0">
                <a:latin typeface="Georgia" pitchFamily="18" charset="0"/>
              </a:rPr>
              <a:t> ..  </a:t>
            </a:r>
            <a:r>
              <a:rPr lang="ru-RU" sz="4400" b="1" i="1" dirty="0" err="1" smtClean="0">
                <a:latin typeface="Georgia" pitchFamily="18" charset="0"/>
              </a:rPr>
              <a:t>Ол</a:t>
            </a:r>
            <a:r>
              <a:rPr lang="ru-RU" sz="4400" b="1" i="1" dirty="0" smtClean="0">
                <a:latin typeface="Georgia" pitchFamily="18" charset="0"/>
              </a:rPr>
              <a:t> ..  Ом..   </a:t>
            </a:r>
            <a:r>
              <a:rPr lang="ru-RU" sz="4400" b="1" i="1" dirty="0" err="1" smtClean="0">
                <a:latin typeface="Georgia" pitchFamily="18" charset="0"/>
              </a:rPr>
              <a:t>Бл</a:t>
            </a:r>
            <a:r>
              <a:rPr lang="ru-RU" sz="4400" b="1" i="1" dirty="0" smtClean="0">
                <a:latin typeface="Georgia" pitchFamily="18" charset="0"/>
              </a:rPr>
              <a:t> .. </a:t>
            </a:r>
            <a:r>
              <a:rPr lang="ru-RU" sz="4400" b="1" i="1" dirty="0" err="1" smtClean="0">
                <a:latin typeface="Georgia" pitchFamily="18" charset="0"/>
              </a:rPr>
              <a:t>Бм</a:t>
            </a:r>
            <a:endParaRPr lang="ru-RU" sz="4400" b="1" i="1" dirty="0" smtClean="0">
              <a:latin typeface="Georgia" pitchFamily="18" charset="0"/>
            </a:endParaRPr>
          </a:p>
          <a:p>
            <a:r>
              <a:rPr lang="ru-RU" sz="4400" b="1" i="1" dirty="0" smtClean="0">
                <a:latin typeface="Georgia" pitchFamily="18" charset="0"/>
              </a:rPr>
              <a:t>Омск  Оля   </a:t>
            </a:r>
            <a:r>
              <a:rPr lang="ru-RU" sz="4400" b="1" i="1" dirty="0" err="1" smtClean="0">
                <a:latin typeface="Georgia" pitchFamily="18" charset="0"/>
              </a:rPr>
              <a:t>Бим</a:t>
            </a:r>
            <a:r>
              <a:rPr lang="ru-RU" sz="4400" b="1" i="1" dirty="0" smtClean="0">
                <a:latin typeface="Georgia" pitchFamily="18" charset="0"/>
              </a:rPr>
              <a:t>   блюдо  </a:t>
            </a:r>
            <a:endParaRPr lang="ru-RU" sz="4400" b="1" i="1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980728"/>
            <a:ext cx="6631752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i="1" dirty="0" smtClean="0"/>
              <a:t>Каллиграфическая минутка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476672"/>
            <a:ext cx="8640960" cy="5904656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051720" y="836712"/>
            <a:ext cx="5121915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i="1" dirty="0" smtClean="0"/>
              <a:t>Словарный диктант.</a:t>
            </a:r>
            <a:endParaRPr lang="ru-RU" sz="40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276872"/>
            <a:ext cx="8568952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К…</a:t>
            </a:r>
            <a:r>
              <a:rPr lang="ru-RU" sz="2800" b="1" i="1" dirty="0" err="1" smtClean="0">
                <a:latin typeface="Georgia" pitchFamily="18" charset="0"/>
              </a:rPr>
              <a:t>рзина</a:t>
            </a:r>
            <a:r>
              <a:rPr lang="ru-RU" sz="2800" b="1" i="1" dirty="0" smtClean="0">
                <a:latin typeface="Georgia" pitchFamily="18" charset="0"/>
              </a:rPr>
              <a:t>,  </a:t>
            </a:r>
            <a:r>
              <a:rPr lang="ru-RU" sz="2800" b="1" i="1" dirty="0" err="1" smtClean="0">
                <a:latin typeface="Georgia" pitchFamily="18" charset="0"/>
              </a:rPr>
              <a:t>пра</a:t>
            </a:r>
            <a:r>
              <a:rPr lang="ru-RU" sz="2800" b="1" i="1" dirty="0" smtClean="0">
                <a:latin typeface="Georgia" pitchFamily="18" charset="0"/>
              </a:rPr>
              <a:t>……ник,  лес…</a:t>
            </a:r>
            <a:r>
              <a:rPr lang="ru-RU" sz="2800" b="1" i="1" dirty="0" err="1" smtClean="0">
                <a:latin typeface="Georgia" pitchFamily="18" charset="0"/>
              </a:rPr>
              <a:t>ница</a:t>
            </a:r>
            <a:r>
              <a:rPr lang="ru-RU" sz="2800" b="1" i="1" dirty="0" smtClean="0">
                <a:latin typeface="Georgia" pitchFamily="18" charset="0"/>
              </a:rPr>
              <a:t>,  к…</a:t>
            </a:r>
            <a:r>
              <a:rPr lang="ru-RU" sz="2800" b="1" i="1" dirty="0" err="1" smtClean="0">
                <a:latin typeface="Georgia" pitchFamily="18" charset="0"/>
              </a:rPr>
              <a:t>ньки</a:t>
            </a:r>
            <a:r>
              <a:rPr lang="ru-RU" sz="2800" b="1" i="1" dirty="0" smtClean="0">
                <a:latin typeface="Georgia" pitchFamily="18" charset="0"/>
              </a:rPr>
              <a:t>,</a:t>
            </a:r>
          </a:p>
          <a:p>
            <a:endParaRPr lang="ru-RU" sz="2800" b="1" i="1" dirty="0" smtClean="0">
              <a:latin typeface="Georgia" pitchFamily="18" charset="0"/>
            </a:endParaRPr>
          </a:p>
          <a:p>
            <a:r>
              <a:rPr lang="ru-RU" sz="2800" b="1" i="1" dirty="0" smtClean="0">
                <a:latin typeface="Georgia" pitchFamily="18" charset="0"/>
              </a:rPr>
              <a:t>ф…мили…,  чу…</a:t>
            </a:r>
            <a:r>
              <a:rPr lang="ru-RU" sz="2800" b="1" i="1" dirty="0" err="1" smtClean="0">
                <a:latin typeface="Georgia" pitchFamily="18" charset="0"/>
              </a:rPr>
              <a:t>ствовать,здра</a:t>
            </a:r>
            <a:r>
              <a:rPr lang="ru-RU" sz="2800" b="1" i="1" dirty="0" smtClean="0">
                <a:latin typeface="Georgia" pitchFamily="18" charset="0"/>
              </a:rPr>
              <a:t>…</a:t>
            </a:r>
            <a:r>
              <a:rPr lang="ru-RU" sz="2800" b="1" i="1" dirty="0" err="1" smtClean="0">
                <a:latin typeface="Georgia" pitchFamily="18" charset="0"/>
              </a:rPr>
              <a:t>ствуйте</a:t>
            </a:r>
            <a:r>
              <a:rPr lang="ru-RU" sz="2800" b="1" i="1" dirty="0" smtClean="0">
                <a:latin typeface="Georgia" pitchFamily="18" charset="0"/>
              </a:rPr>
              <a:t>.</a:t>
            </a:r>
            <a:endParaRPr lang="ru-RU" sz="2800" b="1" i="1" dirty="0"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2060848"/>
            <a:ext cx="7509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</a:t>
            </a:r>
            <a:endParaRPr lang="ru-RU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060848"/>
            <a:ext cx="4876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64288" y="2060848"/>
            <a:ext cx="4876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87824" y="2924944"/>
            <a:ext cx="4635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2924944"/>
            <a:ext cx="4635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64088" y="2132856"/>
            <a:ext cx="4042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2924944"/>
            <a:ext cx="4635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2924944"/>
            <a:ext cx="46519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7544" y="476672"/>
            <a:ext cx="8280920" cy="5904656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nts and Settings\Владелец\Мои документы\Мои рисунки\Изображение\Копия Изображение 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7560840" cy="53285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67744" y="1916832"/>
            <a:ext cx="21609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грустный</a:t>
            </a:r>
            <a:endParaRPr lang="ru-RU" sz="36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2420888"/>
            <a:ext cx="2628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счастливый</a:t>
            </a:r>
            <a:endParaRPr lang="ru-RU" sz="36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123728" y="2924944"/>
            <a:ext cx="20489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звёздный</a:t>
            </a:r>
            <a:endParaRPr lang="ru-RU" sz="36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3429000"/>
            <a:ext cx="24064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известный</a:t>
            </a:r>
            <a:endParaRPr lang="ru-RU" sz="36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123728" y="3933056"/>
            <a:ext cx="2064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местный</a:t>
            </a:r>
            <a:endParaRPr lang="ru-RU" sz="36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411760" y="4437112"/>
            <a:ext cx="1818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поздний</a:t>
            </a:r>
            <a:endParaRPr lang="ru-RU" sz="36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2699792" y="4941168"/>
            <a:ext cx="15531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солнце</a:t>
            </a:r>
            <a:endParaRPr lang="ru-RU" sz="36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11760" y="5445224"/>
            <a:ext cx="2476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ненастный</a:t>
            </a:r>
            <a:endParaRPr lang="ru-RU" sz="36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796136" y="1916832"/>
            <a:ext cx="17379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устный</a:t>
            </a:r>
            <a:endParaRPr lang="ru-RU" sz="36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5940152" y="2420888"/>
            <a:ext cx="2528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гигантский</a:t>
            </a:r>
            <a:endParaRPr lang="ru-RU" sz="36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6084168" y="2924944"/>
            <a:ext cx="1968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честный</a:t>
            </a:r>
            <a:endParaRPr lang="ru-RU" sz="36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6228184" y="3429000"/>
            <a:ext cx="1542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сердце</a:t>
            </a:r>
            <a:endParaRPr lang="ru-RU" sz="360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6156176" y="3933056"/>
            <a:ext cx="2679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прелестный</a:t>
            </a:r>
            <a:endParaRPr lang="ru-RU" sz="360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6084168" y="4437112"/>
            <a:ext cx="19880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лестный</a:t>
            </a:r>
            <a:endParaRPr lang="ru-RU" sz="36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6012160" y="4941168"/>
            <a:ext cx="24102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областной</a:t>
            </a:r>
            <a:endParaRPr lang="ru-RU" sz="36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6156176" y="5445224"/>
            <a:ext cx="2098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участник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260648"/>
            <a:ext cx="8712968" cy="6336704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0"/>
            <a:ext cx="1781257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i="1" dirty="0" smtClean="0">
                <a:latin typeface="Georgia" pitchFamily="18" charset="0"/>
              </a:rPr>
              <a:t>Упражнение </a:t>
            </a:r>
            <a:endParaRPr lang="ru-RU" sz="2000" i="1" dirty="0"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404664"/>
            <a:ext cx="6768752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2.</a:t>
            </a:r>
            <a:r>
              <a:rPr lang="ru-RU" sz="2800" dirty="0" smtClean="0">
                <a:solidFill>
                  <a:schemeClr val="tx1"/>
                </a:solidFill>
              </a:rPr>
              <a:t> Подумай и вставь буквы. Устно объясни правописание слов.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412776"/>
            <a:ext cx="169950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err="1" smtClean="0"/>
              <a:t>сн</a:t>
            </a:r>
            <a:r>
              <a:rPr lang="ru-RU" sz="3200" b="1" dirty="0" smtClean="0"/>
              <a:t>  ?  </a:t>
            </a:r>
            <a:r>
              <a:rPr lang="ru-RU" sz="3200" b="1" dirty="0" err="1" smtClean="0"/>
              <a:t>стн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707904" y="1412776"/>
            <a:ext cx="169950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err="1" smtClean="0"/>
              <a:t>сн</a:t>
            </a:r>
            <a:r>
              <a:rPr lang="ru-RU" sz="3200" b="1" dirty="0" smtClean="0"/>
              <a:t>  ?  </a:t>
            </a:r>
            <a:r>
              <a:rPr lang="ru-RU" sz="3200" b="1" dirty="0" err="1" smtClean="0"/>
              <a:t>стн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16216" y="1412776"/>
            <a:ext cx="178247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err="1" smtClean="0"/>
              <a:t>зн</a:t>
            </a:r>
            <a:r>
              <a:rPr lang="ru-RU" sz="3200" b="1" dirty="0" smtClean="0"/>
              <a:t>  ?  </a:t>
            </a:r>
            <a:r>
              <a:rPr lang="ru-RU" sz="3200" b="1" dirty="0" err="1" smtClean="0"/>
              <a:t>здн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95535" y="2132856"/>
            <a:ext cx="2520281" cy="31700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/>
              <a:t>ужа     </a:t>
            </a:r>
            <a:r>
              <a:rPr lang="ru-RU" sz="4000" b="1" dirty="0" err="1" smtClean="0"/>
              <a:t>ый</a:t>
            </a:r>
            <a:endParaRPr lang="ru-RU" sz="4000" b="1" dirty="0" smtClean="0"/>
          </a:p>
          <a:p>
            <a:r>
              <a:rPr lang="ru-RU" sz="4000" b="1" dirty="0" err="1" smtClean="0"/>
              <a:t>ме</a:t>
            </a:r>
            <a:r>
              <a:rPr lang="ru-RU" sz="4000" b="1" dirty="0" smtClean="0"/>
              <a:t>     </a:t>
            </a:r>
            <a:r>
              <a:rPr lang="ru-RU" sz="4000" b="1" dirty="0" err="1" smtClean="0"/>
              <a:t>ый</a:t>
            </a:r>
            <a:endParaRPr lang="ru-RU" sz="4000" b="1" dirty="0" smtClean="0"/>
          </a:p>
          <a:p>
            <a:r>
              <a:rPr lang="ru-RU" sz="4000" b="1" dirty="0" err="1" smtClean="0"/>
              <a:t>вку</a:t>
            </a:r>
            <a:r>
              <a:rPr lang="ru-RU" sz="4000" b="1" dirty="0" smtClean="0"/>
              <a:t>    </a:t>
            </a:r>
            <a:r>
              <a:rPr lang="ru-RU" sz="4000" b="1" dirty="0" err="1" smtClean="0"/>
              <a:t>ый</a:t>
            </a:r>
            <a:endParaRPr lang="ru-RU" sz="4000" b="1" dirty="0" smtClean="0"/>
          </a:p>
          <a:p>
            <a:r>
              <a:rPr lang="ru-RU" sz="4000" b="1" dirty="0" err="1" smtClean="0"/>
              <a:t>гру</a:t>
            </a:r>
            <a:r>
              <a:rPr lang="ru-RU" sz="4000" b="1" dirty="0" smtClean="0"/>
              <a:t>     </a:t>
            </a:r>
            <a:r>
              <a:rPr lang="ru-RU" sz="4000" b="1" dirty="0" err="1" smtClean="0"/>
              <a:t>ый</a:t>
            </a:r>
            <a:endParaRPr lang="ru-RU" sz="4000" b="1" dirty="0" smtClean="0"/>
          </a:p>
          <a:p>
            <a:r>
              <a:rPr lang="ru-RU" sz="4000" b="1" dirty="0" smtClean="0"/>
              <a:t>радо     </a:t>
            </a:r>
            <a:r>
              <a:rPr lang="ru-RU" sz="4000" b="1" dirty="0" err="1" smtClean="0"/>
              <a:t>ый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331640" y="2132856"/>
            <a:ext cx="6303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сн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1600" y="2780928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стн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5616" y="3429000"/>
            <a:ext cx="627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сн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03648" y="4653136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стн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3608" y="4005064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стн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31840" y="2132856"/>
            <a:ext cx="2880320" cy="31700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err="1" smtClean="0"/>
              <a:t>прекра</a:t>
            </a:r>
            <a:r>
              <a:rPr lang="ru-RU" sz="4000" b="1" dirty="0" smtClean="0"/>
              <a:t>    </a:t>
            </a:r>
            <a:r>
              <a:rPr lang="ru-RU" sz="4000" b="1" dirty="0" err="1" smtClean="0"/>
              <a:t>ый</a:t>
            </a:r>
            <a:endParaRPr lang="ru-RU" sz="4000" b="1" dirty="0" smtClean="0"/>
          </a:p>
          <a:p>
            <a:r>
              <a:rPr lang="ru-RU" sz="4000" b="1" dirty="0" err="1" smtClean="0"/>
              <a:t>ме</a:t>
            </a:r>
            <a:r>
              <a:rPr lang="ru-RU" sz="4000" b="1" dirty="0" smtClean="0"/>
              <a:t>     </a:t>
            </a:r>
            <a:r>
              <a:rPr lang="ru-RU" sz="4000" b="1" dirty="0" err="1" smtClean="0"/>
              <a:t>ый</a:t>
            </a:r>
            <a:endParaRPr lang="ru-RU" sz="4000" b="1" dirty="0" smtClean="0"/>
          </a:p>
          <a:p>
            <a:r>
              <a:rPr lang="ru-RU" sz="4000" b="1" dirty="0" err="1" smtClean="0"/>
              <a:t>вку</a:t>
            </a:r>
            <a:r>
              <a:rPr lang="ru-RU" sz="4000" b="1" dirty="0" smtClean="0"/>
              <a:t>    </a:t>
            </a:r>
            <a:r>
              <a:rPr lang="ru-RU" sz="4000" b="1" dirty="0" err="1" smtClean="0"/>
              <a:t>ый</a:t>
            </a:r>
            <a:endParaRPr lang="ru-RU" sz="4000" b="1" dirty="0" smtClean="0"/>
          </a:p>
          <a:p>
            <a:r>
              <a:rPr lang="ru-RU" sz="4000" b="1" dirty="0" err="1" smtClean="0"/>
              <a:t>гру</a:t>
            </a:r>
            <a:r>
              <a:rPr lang="ru-RU" sz="4000" b="1" dirty="0" smtClean="0"/>
              <a:t>     </a:t>
            </a:r>
            <a:r>
              <a:rPr lang="ru-RU" sz="4000" b="1" dirty="0" err="1" smtClean="0"/>
              <a:t>ый</a:t>
            </a:r>
            <a:endParaRPr lang="ru-RU" sz="4000" b="1" dirty="0" smtClean="0"/>
          </a:p>
          <a:p>
            <a:r>
              <a:rPr lang="ru-RU" sz="4000" b="1" dirty="0" smtClean="0"/>
              <a:t>радо     </a:t>
            </a:r>
            <a:r>
              <a:rPr lang="ru-RU" sz="4000" b="1" dirty="0" err="1" smtClean="0"/>
              <a:t>ый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644008" y="2204864"/>
            <a:ext cx="627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сн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07904" y="278092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стн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2" y="3356992"/>
            <a:ext cx="627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сн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07904" y="4005064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стн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39952" y="458112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стн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56176" y="2132856"/>
            <a:ext cx="2592288" cy="31700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err="1" smtClean="0"/>
              <a:t>звё</a:t>
            </a:r>
            <a:r>
              <a:rPr lang="ru-RU" sz="4000" b="1" dirty="0" smtClean="0"/>
              <a:t>      </a:t>
            </a:r>
            <a:r>
              <a:rPr lang="ru-RU" sz="4000" b="1" dirty="0" err="1" smtClean="0"/>
              <a:t>ый</a:t>
            </a:r>
            <a:endParaRPr lang="ru-RU" sz="4000" b="1" dirty="0" smtClean="0"/>
          </a:p>
          <a:p>
            <a:r>
              <a:rPr lang="ru-RU" sz="4000" b="1" dirty="0" smtClean="0"/>
              <a:t>по      </a:t>
            </a:r>
            <a:r>
              <a:rPr lang="ru-RU" sz="4000" b="1" dirty="0" err="1" smtClean="0"/>
              <a:t>ий</a:t>
            </a:r>
            <a:endParaRPr lang="ru-RU" sz="4000" b="1" dirty="0" smtClean="0"/>
          </a:p>
          <a:p>
            <a:r>
              <a:rPr lang="ru-RU" sz="4000" b="1" dirty="0" err="1" smtClean="0"/>
              <a:t>пра</a:t>
            </a:r>
            <a:r>
              <a:rPr lang="ru-RU" sz="4000" b="1" dirty="0" smtClean="0"/>
              <a:t>       ник</a:t>
            </a:r>
          </a:p>
          <a:p>
            <a:r>
              <a:rPr lang="ru-RU" sz="4000" b="1" dirty="0" err="1" smtClean="0"/>
              <a:t>слё</a:t>
            </a:r>
            <a:r>
              <a:rPr lang="ru-RU" sz="4000" b="1" dirty="0" smtClean="0"/>
              <a:t>     </a:t>
            </a:r>
            <a:r>
              <a:rPr lang="ru-RU" sz="4000" b="1" dirty="0" err="1" smtClean="0"/>
              <a:t>ый</a:t>
            </a:r>
            <a:endParaRPr lang="ru-RU" sz="4000" b="1" dirty="0" smtClean="0"/>
          </a:p>
          <a:p>
            <a:r>
              <a:rPr lang="ru-RU" sz="4000" b="1" dirty="0" err="1" smtClean="0"/>
              <a:t>гро</a:t>
            </a:r>
            <a:r>
              <a:rPr lang="ru-RU" sz="4000" b="1" dirty="0" smtClean="0"/>
              <a:t>     </a:t>
            </a:r>
            <a:r>
              <a:rPr lang="ru-RU" sz="4000" b="1" dirty="0" err="1" smtClean="0"/>
              <a:t>ый</a:t>
            </a:r>
            <a:endParaRPr lang="ru-RU" sz="4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876256" y="2132856"/>
            <a:ext cx="900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здн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20272" y="544522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48264" y="3933056"/>
            <a:ext cx="633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зн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60232" y="2780928"/>
            <a:ext cx="900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здн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20272" y="3429000"/>
            <a:ext cx="900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здн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48264" y="4581128"/>
            <a:ext cx="633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зн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18" grpId="0"/>
      <p:bldP spid="12" grpId="0"/>
      <p:bldP spid="23" grpId="0"/>
      <p:bldP spid="14" grpId="0"/>
      <p:bldP spid="25" grpId="0"/>
      <p:bldP spid="26" grpId="0"/>
      <p:bldP spid="29" grpId="0"/>
      <p:bldP spid="13" grpId="0"/>
      <p:bldP spid="31" grpId="0"/>
      <p:bldP spid="3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7544" y="476672"/>
            <a:ext cx="8280920" cy="5904656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Documents and Settings\Владелец\Мои документы\Мои рисунки\Изображение\Копия Изображение 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80728"/>
            <a:ext cx="8136904" cy="48965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148064" y="1844824"/>
            <a:ext cx="24849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Georgia" pitchFamily="18" charset="0"/>
              </a:rPr>
              <a:t>праздник</a:t>
            </a:r>
            <a:endParaRPr lang="ru-RU" sz="40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2492896"/>
            <a:ext cx="29418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Georgia" pitchFamily="18" charset="0"/>
              </a:rPr>
              <a:t>радостных</a:t>
            </a:r>
            <a:endParaRPr lang="ru-RU" sz="40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3140968"/>
            <a:ext cx="26228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Georgia" pitchFamily="18" charset="0"/>
              </a:rPr>
              <a:t>грустных</a:t>
            </a:r>
            <a:endParaRPr lang="ru-RU" sz="40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4293096"/>
            <a:ext cx="34259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Georgia" pitchFamily="18" charset="0"/>
              </a:rPr>
              <a:t>счастливым,</a:t>
            </a:r>
            <a:endParaRPr lang="ru-RU" sz="40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4293096"/>
            <a:ext cx="33233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Georgia" pitchFamily="18" charset="0"/>
              </a:rPr>
              <a:t>прекрасным.</a:t>
            </a:r>
            <a:endParaRPr lang="ru-RU" sz="4000" i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7544" y="476672"/>
            <a:ext cx="8280920" cy="5904656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Documents and Settings\Владелец\Мои документы\Мои рисунки\Изображение\Изображение 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764704"/>
            <a:ext cx="7920879" cy="52565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580112" y="1772816"/>
            <a:ext cx="26693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Georgia" pitchFamily="18" charset="0"/>
              </a:rPr>
              <a:t>прекрасен</a:t>
            </a:r>
            <a:endParaRPr lang="ru-RU" sz="40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72200" y="2420888"/>
            <a:ext cx="12410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Georgia" pitchFamily="18" charset="0"/>
              </a:rPr>
              <a:t>ясен</a:t>
            </a:r>
            <a:endParaRPr lang="ru-RU" sz="40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0192" y="3068960"/>
            <a:ext cx="14702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Georgia" pitchFamily="18" charset="0"/>
              </a:rPr>
              <a:t>твой</a:t>
            </a:r>
            <a:endParaRPr lang="ru-RU" sz="40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84168" y="3645024"/>
            <a:ext cx="2364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Georgia" pitchFamily="18" charset="0"/>
              </a:rPr>
              <a:t>сказочка</a:t>
            </a:r>
            <a:endParaRPr lang="ru-RU" sz="40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4" y="4149080"/>
            <a:ext cx="12907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Georgia" pitchFamily="18" charset="0"/>
              </a:rPr>
              <a:t>спой</a:t>
            </a:r>
            <a:endParaRPr lang="ru-RU" sz="40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8184" y="4797152"/>
            <a:ext cx="23583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Georgia" pitchFamily="18" charset="0"/>
              </a:rPr>
              <a:t>дремлет</a:t>
            </a:r>
            <a:endParaRPr lang="ru-RU" sz="40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216" y="5301208"/>
            <a:ext cx="15408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Georgia" pitchFamily="18" charset="0"/>
              </a:rPr>
              <a:t>глаза</a:t>
            </a:r>
            <a:endParaRPr lang="ru-RU" sz="4000" i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7544" y="0"/>
            <a:ext cx="8280920" cy="6858000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Documents and Settings\Владелец\Мои документы\Мои рисунки\Изображение\Изображение 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32656"/>
            <a:ext cx="6369050" cy="3830637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6660232" y="2060848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691680" y="2276872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796136" y="2276872"/>
            <a:ext cx="12241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915816" y="2708920"/>
            <a:ext cx="8640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283968" y="2708920"/>
            <a:ext cx="115212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796136" y="3429000"/>
            <a:ext cx="12241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067944" y="3645024"/>
            <a:ext cx="12241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Группа 24"/>
          <p:cNvGrpSpPr/>
          <p:nvPr/>
        </p:nvGrpSpPr>
        <p:grpSpPr>
          <a:xfrm>
            <a:off x="1547664" y="2996952"/>
            <a:ext cx="6192688" cy="216024"/>
            <a:chOff x="1403648" y="3284984"/>
            <a:chExt cx="6192688" cy="216024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>
              <a:off x="6876256" y="3284984"/>
              <a:ext cx="72008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1403648" y="3501008"/>
              <a:ext cx="504056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>
            <a:off x="1691680" y="3212976"/>
            <a:ext cx="5976664" cy="216024"/>
            <a:chOff x="1547664" y="3501008"/>
            <a:chExt cx="5976664" cy="216024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>
              <a:off x="1547664" y="3717032"/>
              <a:ext cx="504056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6804248" y="3501008"/>
              <a:ext cx="72008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611560" y="4437112"/>
            <a:ext cx="3544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i="1" dirty="0" err="1" smtClean="0">
                <a:solidFill>
                  <a:srgbClr val="0070C0"/>
                </a:solidFill>
                <a:latin typeface="Georgia" pitchFamily="18" charset="0"/>
              </a:rPr>
              <a:t>Звёздный-звезда</a:t>
            </a:r>
            <a:r>
              <a:rPr lang="ru-RU" sz="3200" i="1" dirty="0" smtClean="0">
                <a:solidFill>
                  <a:srgbClr val="0070C0"/>
                </a:solidFill>
                <a:latin typeface="Georgia" pitchFamily="18" charset="0"/>
              </a:rPr>
              <a:t>,</a:t>
            </a:r>
            <a:endParaRPr lang="ru-RU" sz="32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44008" y="4437112"/>
            <a:ext cx="3967753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rgbClr val="0070C0"/>
                </a:solidFill>
                <a:latin typeface="Georgia" pitchFamily="18" charset="0"/>
              </a:rPr>
              <a:t>местность-место,</a:t>
            </a:r>
            <a:endParaRPr lang="ru-RU" sz="32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7544" y="5157192"/>
            <a:ext cx="37577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i="1" dirty="0" err="1" smtClean="0">
                <a:solidFill>
                  <a:srgbClr val="0070C0"/>
                </a:solidFill>
                <a:latin typeface="Georgia" pitchFamily="18" charset="0"/>
              </a:rPr>
              <a:t>известные-вести</a:t>
            </a:r>
            <a:r>
              <a:rPr lang="ru-RU" sz="3200" i="1" dirty="0" smtClean="0">
                <a:solidFill>
                  <a:srgbClr val="0070C0"/>
                </a:solidFill>
                <a:latin typeface="Georgia" pitchFamily="18" charset="0"/>
              </a:rPr>
              <a:t>,</a:t>
            </a:r>
            <a:endParaRPr lang="ru-RU" sz="32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55976" y="5157192"/>
            <a:ext cx="436850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rgbClr val="0070C0"/>
                </a:solidFill>
                <a:latin typeface="Georgia" pitchFamily="18" charset="0"/>
              </a:rPr>
              <a:t>радостная -радость,</a:t>
            </a:r>
            <a:endParaRPr lang="ru-RU" sz="32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9512" y="5877272"/>
            <a:ext cx="445025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i="1" dirty="0" err="1" smtClean="0">
                <a:solidFill>
                  <a:srgbClr val="0070C0"/>
                </a:solidFill>
                <a:latin typeface="Georgia" pitchFamily="18" charset="0"/>
              </a:rPr>
              <a:t>интересная-интерес</a:t>
            </a:r>
            <a:r>
              <a:rPr lang="ru-RU" sz="3200" i="1" dirty="0" smtClean="0">
                <a:solidFill>
                  <a:srgbClr val="0070C0"/>
                </a:solidFill>
                <a:latin typeface="Georgia" pitchFamily="18" charset="0"/>
              </a:rPr>
              <a:t>,</a:t>
            </a:r>
            <a:endParaRPr lang="ru-RU" sz="32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44008" y="5877272"/>
            <a:ext cx="4315605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i="1" dirty="0" err="1" smtClean="0">
                <a:solidFill>
                  <a:srgbClr val="0070C0"/>
                </a:solidFill>
                <a:latin typeface="Georgia" pitchFamily="18" charset="0"/>
              </a:rPr>
              <a:t>счастливых-счастье</a:t>
            </a:r>
            <a:endParaRPr lang="ru-RU" sz="3200" i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1FDF7"/>
                                      </p:to>
                                    </p:animClr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1" grpId="1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7544" y="476672"/>
            <a:ext cx="8280920" cy="5904656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187</Words>
  <Application>Microsoft Office PowerPoint</Application>
  <PresentationFormat>Экран (4:3)</PresentationFormat>
  <Paragraphs>95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18</cp:revision>
  <dcterms:modified xsi:type="dcterms:W3CDTF">2014-11-02T09:03:12Z</dcterms:modified>
</cp:coreProperties>
</file>