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2"/>
  </p:notesMasterIdLst>
  <p:sldIdLst>
    <p:sldId id="256" r:id="rId2"/>
    <p:sldId id="340" r:id="rId3"/>
    <p:sldId id="341" r:id="rId4"/>
    <p:sldId id="342" r:id="rId5"/>
    <p:sldId id="343" r:id="rId6"/>
    <p:sldId id="344" r:id="rId7"/>
    <p:sldId id="345" r:id="rId8"/>
    <p:sldId id="356" r:id="rId9"/>
    <p:sldId id="348" r:id="rId10"/>
    <p:sldId id="346" r:id="rId11"/>
    <p:sldId id="305" r:id="rId12"/>
    <p:sldId id="349" r:id="rId13"/>
    <p:sldId id="310" r:id="rId14"/>
    <p:sldId id="312" r:id="rId15"/>
    <p:sldId id="313" r:id="rId16"/>
    <p:sldId id="314" r:id="rId17"/>
    <p:sldId id="315" r:id="rId18"/>
    <p:sldId id="316" r:id="rId19"/>
    <p:sldId id="317" r:id="rId20"/>
    <p:sldId id="357"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006600"/>
    <a:srgbClr val="FF6600"/>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594997-B049-43DB-8D80-7F4D98CEC981}" type="datetimeFigureOut">
              <a:rPr lang="ru-RU" smtClean="0"/>
              <a:pPr/>
              <a:t>08.06.2013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F9AA8F-466F-4844-82C0-AD6CE307CAE4}"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grpSp>
        <p:nvGrpSpPr>
          <p:cNvPr id="2" name="Group 5"/>
          <p:cNvGrpSpPr>
            <a:grpSpLocks/>
          </p:cNvGrpSpPr>
          <p:nvPr/>
        </p:nvGrpSpPr>
        <p:grpSpPr bwMode="auto">
          <a:xfrm>
            <a:off x="0" y="0"/>
            <a:ext cx="1557338" cy="6878638"/>
            <a:chOff x="0" y="-6"/>
            <a:chExt cx="981" cy="4333"/>
          </a:xfrm>
        </p:grpSpPr>
        <p:sp>
          <p:nvSpPr>
            <p:cNvPr id="5" name="Rectangle 6"/>
            <p:cNvSpPr>
              <a:spLocks noChangeArrowheads="1"/>
            </p:cNvSpPr>
            <p:nvPr/>
          </p:nvSpPr>
          <p:spPr bwMode="auto">
            <a:xfrm>
              <a:off x="453" y="2151"/>
              <a:ext cx="114" cy="2170"/>
            </a:xfrm>
            <a:prstGeom prst="rect">
              <a:avLst/>
            </a:prstGeom>
            <a:gradFill rotWithShape="0">
              <a:gsLst>
                <a:gs pos="0">
                  <a:schemeClr val="accent1"/>
                </a:gs>
                <a:gs pos="100000">
                  <a:schemeClr val="accent1">
                    <a:gamma/>
                    <a:shade val="46275"/>
                    <a:invGamma/>
                  </a:schemeClr>
                </a:gs>
              </a:gsLst>
              <a:lin ang="0" scaled="1"/>
            </a:gradFill>
            <a:ln w="9525">
              <a:noFill/>
              <a:miter lim="800000"/>
              <a:headEnd/>
              <a:tailEnd/>
            </a:ln>
            <a:effectLst/>
          </p:spPr>
          <p:txBody>
            <a:bodyPr/>
            <a:lstStyle/>
            <a:p>
              <a:pPr>
                <a:defRPr/>
              </a:pPr>
              <a:endParaRPr lang="ru-RU"/>
            </a:p>
          </p:txBody>
        </p:sp>
        <p:sp>
          <p:nvSpPr>
            <p:cNvPr id="6" name="Rectangle 7"/>
            <p:cNvSpPr>
              <a:spLocks noChangeArrowheads="1"/>
            </p:cNvSpPr>
            <p:nvPr/>
          </p:nvSpPr>
          <p:spPr bwMode="auto">
            <a:xfrm>
              <a:off x="0" y="2151"/>
              <a:ext cx="221" cy="2170"/>
            </a:xfrm>
            <a:prstGeom prst="rect">
              <a:avLst/>
            </a:prstGeom>
            <a:gradFill rotWithShape="0">
              <a:gsLst>
                <a:gs pos="0">
                  <a:schemeClr val="accent1"/>
                </a:gs>
                <a:gs pos="100000">
                  <a:schemeClr val="accent1">
                    <a:gamma/>
                    <a:shade val="46275"/>
                    <a:invGamma/>
                  </a:schemeClr>
                </a:gs>
              </a:gsLst>
              <a:lin ang="0" scaled="1"/>
            </a:gradFill>
            <a:ln w="9525">
              <a:noFill/>
              <a:miter lim="800000"/>
              <a:headEnd/>
              <a:tailEnd/>
            </a:ln>
            <a:effectLst/>
          </p:spPr>
          <p:txBody>
            <a:bodyPr wrap="none" lIns="92075" tIns="46038" rIns="92075" bIns="46038" anchor="ctr"/>
            <a:lstStyle/>
            <a:p>
              <a:pPr eaLnBrk="0" hangingPunct="0">
                <a:spcBef>
                  <a:spcPct val="50000"/>
                </a:spcBef>
                <a:defRPr/>
              </a:pPr>
              <a:endParaRPr lang="ru-RU" sz="2400"/>
            </a:p>
          </p:txBody>
        </p:sp>
        <p:sp>
          <p:nvSpPr>
            <p:cNvPr id="7" name="Rectangle 8"/>
            <p:cNvSpPr>
              <a:spLocks noChangeArrowheads="1"/>
            </p:cNvSpPr>
            <p:nvPr/>
          </p:nvSpPr>
          <p:spPr bwMode="auto">
            <a:xfrm>
              <a:off x="222" y="2151"/>
              <a:ext cx="231" cy="2170"/>
            </a:xfrm>
            <a:prstGeom prst="rect">
              <a:avLst/>
            </a:prstGeom>
            <a:gradFill rotWithShape="0">
              <a:gsLst>
                <a:gs pos="0">
                  <a:schemeClr val="accent1">
                    <a:gamma/>
                    <a:shade val="46275"/>
                    <a:invGamma/>
                  </a:schemeClr>
                </a:gs>
                <a:gs pos="100000">
                  <a:schemeClr val="accent1"/>
                </a:gs>
              </a:gsLst>
              <a:lin ang="0" scaled="1"/>
            </a:gradFill>
            <a:ln w="9525">
              <a:noFill/>
              <a:miter lim="800000"/>
              <a:headEnd/>
              <a:tailEnd/>
            </a:ln>
            <a:effectLst/>
          </p:spPr>
          <p:txBody>
            <a:bodyPr/>
            <a:lstStyle/>
            <a:p>
              <a:pPr>
                <a:defRPr/>
              </a:pPr>
              <a:endParaRPr lang="ru-RU"/>
            </a:p>
          </p:txBody>
        </p:sp>
        <p:sp>
          <p:nvSpPr>
            <p:cNvPr id="8" name="Rectangle 9"/>
            <p:cNvSpPr>
              <a:spLocks noChangeArrowheads="1"/>
            </p:cNvSpPr>
            <p:nvPr/>
          </p:nvSpPr>
          <p:spPr bwMode="auto">
            <a:xfrm>
              <a:off x="567" y="2160"/>
              <a:ext cx="204" cy="2161"/>
            </a:xfrm>
            <a:prstGeom prst="rect">
              <a:avLst/>
            </a:prstGeom>
            <a:gradFill rotWithShape="0">
              <a:gsLst>
                <a:gs pos="0">
                  <a:schemeClr val="accent1">
                    <a:gamma/>
                    <a:shade val="46275"/>
                    <a:invGamma/>
                  </a:schemeClr>
                </a:gs>
                <a:gs pos="100000">
                  <a:schemeClr val="accent1"/>
                </a:gs>
              </a:gsLst>
              <a:lin ang="0" scaled="1"/>
            </a:gradFill>
            <a:ln w="9525">
              <a:noFill/>
              <a:miter lim="800000"/>
              <a:headEnd/>
              <a:tailEnd/>
            </a:ln>
            <a:effectLst/>
          </p:spPr>
          <p:txBody>
            <a:bodyPr wrap="none" lIns="92075" tIns="46038" rIns="92075" bIns="46038" anchor="ctr"/>
            <a:lstStyle/>
            <a:p>
              <a:pPr eaLnBrk="0" hangingPunct="0">
                <a:spcBef>
                  <a:spcPct val="50000"/>
                </a:spcBef>
                <a:defRPr/>
              </a:pPr>
              <a:endParaRPr lang="ru-RU" sz="2400"/>
            </a:p>
          </p:txBody>
        </p:sp>
        <p:sp>
          <p:nvSpPr>
            <p:cNvPr id="9" name="Freeform 10"/>
            <p:cNvSpPr>
              <a:spLocks/>
            </p:cNvSpPr>
            <p:nvPr/>
          </p:nvSpPr>
          <p:spPr bwMode="auto">
            <a:xfrm>
              <a:off x="222" y="2636"/>
              <a:ext cx="344" cy="647"/>
            </a:xfrm>
            <a:custGeom>
              <a:avLst/>
              <a:gdLst/>
              <a:ahLst/>
              <a:cxnLst>
                <a:cxn ang="0">
                  <a:pos x="343" y="52"/>
                </a:cxn>
                <a:cxn ang="0">
                  <a:pos x="343" y="194"/>
                </a:cxn>
                <a:cxn ang="0">
                  <a:pos x="335" y="188"/>
                </a:cxn>
                <a:cxn ang="0">
                  <a:pos x="315" y="188"/>
                </a:cxn>
                <a:cxn ang="0">
                  <a:pos x="300" y="194"/>
                </a:cxn>
                <a:cxn ang="0">
                  <a:pos x="284" y="209"/>
                </a:cxn>
                <a:cxn ang="0">
                  <a:pos x="242" y="261"/>
                </a:cxn>
                <a:cxn ang="0">
                  <a:pos x="146" y="366"/>
                </a:cxn>
                <a:cxn ang="0">
                  <a:pos x="50" y="475"/>
                </a:cxn>
                <a:cxn ang="0">
                  <a:pos x="30" y="505"/>
                </a:cxn>
                <a:cxn ang="0">
                  <a:pos x="17" y="535"/>
                </a:cxn>
                <a:cxn ang="0">
                  <a:pos x="10" y="582"/>
                </a:cxn>
                <a:cxn ang="0">
                  <a:pos x="0" y="646"/>
                </a:cxn>
                <a:cxn ang="0">
                  <a:pos x="0" y="365"/>
                </a:cxn>
                <a:cxn ang="0">
                  <a:pos x="5" y="392"/>
                </a:cxn>
                <a:cxn ang="0">
                  <a:pos x="10" y="404"/>
                </a:cxn>
                <a:cxn ang="0">
                  <a:pos x="20" y="410"/>
                </a:cxn>
                <a:cxn ang="0">
                  <a:pos x="30" y="413"/>
                </a:cxn>
                <a:cxn ang="0">
                  <a:pos x="45" y="413"/>
                </a:cxn>
                <a:cxn ang="0">
                  <a:pos x="60" y="407"/>
                </a:cxn>
                <a:cxn ang="0">
                  <a:pos x="257" y="190"/>
                </a:cxn>
                <a:cxn ang="0">
                  <a:pos x="297" y="138"/>
                </a:cxn>
                <a:cxn ang="0">
                  <a:pos x="312" y="111"/>
                </a:cxn>
                <a:cxn ang="0">
                  <a:pos x="325" y="84"/>
                </a:cxn>
                <a:cxn ang="0">
                  <a:pos x="335" y="39"/>
                </a:cxn>
                <a:cxn ang="0">
                  <a:pos x="343" y="0"/>
                </a:cxn>
                <a:cxn ang="0">
                  <a:pos x="343" y="117"/>
                </a:cxn>
              </a:cxnLst>
              <a:rect l="0" t="0" r="r" b="b"/>
              <a:pathLst>
                <a:path w="344" h="647">
                  <a:moveTo>
                    <a:pt x="343" y="52"/>
                  </a:moveTo>
                  <a:lnTo>
                    <a:pt x="343" y="194"/>
                  </a:lnTo>
                  <a:lnTo>
                    <a:pt x="335" y="188"/>
                  </a:lnTo>
                  <a:lnTo>
                    <a:pt x="315" y="188"/>
                  </a:lnTo>
                  <a:lnTo>
                    <a:pt x="300" y="194"/>
                  </a:lnTo>
                  <a:lnTo>
                    <a:pt x="284" y="209"/>
                  </a:lnTo>
                  <a:lnTo>
                    <a:pt x="242" y="261"/>
                  </a:lnTo>
                  <a:lnTo>
                    <a:pt x="146" y="366"/>
                  </a:lnTo>
                  <a:lnTo>
                    <a:pt x="50" y="475"/>
                  </a:lnTo>
                  <a:lnTo>
                    <a:pt x="30" y="505"/>
                  </a:lnTo>
                  <a:lnTo>
                    <a:pt x="17" y="535"/>
                  </a:lnTo>
                  <a:lnTo>
                    <a:pt x="10" y="582"/>
                  </a:lnTo>
                  <a:lnTo>
                    <a:pt x="0" y="646"/>
                  </a:lnTo>
                  <a:lnTo>
                    <a:pt x="0" y="365"/>
                  </a:lnTo>
                  <a:lnTo>
                    <a:pt x="5" y="392"/>
                  </a:lnTo>
                  <a:lnTo>
                    <a:pt x="10" y="404"/>
                  </a:lnTo>
                  <a:lnTo>
                    <a:pt x="20" y="410"/>
                  </a:lnTo>
                  <a:lnTo>
                    <a:pt x="30" y="413"/>
                  </a:lnTo>
                  <a:lnTo>
                    <a:pt x="45" y="413"/>
                  </a:lnTo>
                  <a:lnTo>
                    <a:pt x="60" y="407"/>
                  </a:lnTo>
                  <a:lnTo>
                    <a:pt x="257" y="190"/>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10" name="Freeform 11"/>
            <p:cNvSpPr>
              <a:spLocks/>
            </p:cNvSpPr>
            <p:nvPr/>
          </p:nvSpPr>
          <p:spPr bwMode="auto">
            <a:xfrm>
              <a:off x="222" y="2908"/>
              <a:ext cx="344" cy="645"/>
            </a:xfrm>
            <a:custGeom>
              <a:avLst/>
              <a:gdLst/>
              <a:ahLst/>
              <a:cxnLst>
                <a:cxn ang="0">
                  <a:pos x="343" y="52"/>
                </a:cxn>
                <a:cxn ang="0">
                  <a:pos x="343" y="194"/>
                </a:cxn>
                <a:cxn ang="0">
                  <a:pos x="335" y="188"/>
                </a:cxn>
                <a:cxn ang="0">
                  <a:pos x="315" y="188"/>
                </a:cxn>
                <a:cxn ang="0">
                  <a:pos x="300" y="194"/>
                </a:cxn>
                <a:cxn ang="0">
                  <a:pos x="284" y="209"/>
                </a:cxn>
                <a:cxn ang="0">
                  <a:pos x="242" y="260"/>
                </a:cxn>
                <a:cxn ang="0">
                  <a:pos x="146" y="365"/>
                </a:cxn>
                <a:cxn ang="0">
                  <a:pos x="50" y="473"/>
                </a:cxn>
                <a:cxn ang="0">
                  <a:pos x="30" y="504"/>
                </a:cxn>
                <a:cxn ang="0">
                  <a:pos x="17" y="534"/>
                </a:cxn>
                <a:cxn ang="0">
                  <a:pos x="10" y="580"/>
                </a:cxn>
                <a:cxn ang="0">
                  <a:pos x="0" y="644"/>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5">
                  <a:moveTo>
                    <a:pt x="343" y="52"/>
                  </a:moveTo>
                  <a:lnTo>
                    <a:pt x="343" y="194"/>
                  </a:lnTo>
                  <a:lnTo>
                    <a:pt x="335" y="188"/>
                  </a:lnTo>
                  <a:lnTo>
                    <a:pt x="315" y="188"/>
                  </a:lnTo>
                  <a:lnTo>
                    <a:pt x="300" y="194"/>
                  </a:lnTo>
                  <a:lnTo>
                    <a:pt x="284" y="209"/>
                  </a:lnTo>
                  <a:lnTo>
                    <a:pt x="242" y="260"/>
                  </a:lnTo>
                  <a:lnTo>
                    <a:pt x="146" y="365"/>
                  </a:lnTo>
                  <a:lnTo>
                    <a:pt x="50" y="473"/>
                  </a:lnTo>
                  <a:lnTo>
                    <a:pt x="30" y="504"/>
                  </a:lnTo>
                  <a:lnTo>
                    <a:pt x="17" y="534"/>
                  </a:lnTo>
                  <a:lnTo>
                    <a:pt x="10" y="580"/>
                  </a:lnTo>
                  <a:lnTo>
                    <a:pt x="0" y="644"/>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11" name="Freeform 12"/>
            <p:cNvSpPr>
              <a:spLocks/>
            </p:cNvSpPr>
            <p:nvPr/>
          </p:nvSpPr>
          <p:spPr bwMode="auto">
            <a:xfrm>
              <a:off x="222" y="3165"/>
              <a:ext cx="344" cy="645"/>
            </a:xfrm>
            <a:custGeom>
              <a:avLst/>
              <a:gdLst/>
              <a:ahLst/>
              <a:cxnLst>
                <a:cxn ang="0">
                  <a:pos x="343" y="52"/>
                </a:cxn>
                <a:cxn ang="0">
                  <a:pos x="343" y="194"/>
                </a:cxn>
                <a:cxn ang="0">
                  <a:pos x="335" y="188"/>
                </a:cxn>
                <a:cxn ang="0">
                  <a:pos x="315" y="188"/>
                </a:cxn>
                <a:cxn ang="0">
                  <a:pos x="300" y="194"/>
                </a:cxn>
                <a:cxn ang="0">
                  <a:pos x="284" y="209"/>
                </a:cxn>
                <a:cxn ang="0">
                  <a:pos x="242" y="260"/>
                </a:cxn>
                <a:cxn ang="0">
                  <a:pos x="146" y="365"/>
                </a:cxn>
                <a:cxn ang="0">
                  <a:pos x="50" y="473"/>
                </a:cxn>
                <a:cxn ang="0">
                  <a:pos x="30" y="504"/>
                </a:cxn>
                <a:cxn ang="0">
                  <a:pos x="17" y="534"/>
                </a:cxn>
                <a:cxn ang="0">
                  <a:pos x="10" y="580"/>
                </a:cxn>
                <a:cxn ang="0">
                  <a:pos x="0" y="644"/>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5">
                  <a:moveTo>
                    <a:pt x="343" y="52"/>
                  </a:moveTo>
                  <a:lnTo>
                    <a:pt x="343" y="194"/>
                  </a:lnTo>
                  <a:lnTo>
                    <a:pt x="335" y="188"/>
                  </a:lnTo>
                  <a:lnTo>
                    <a:pt x="315" y="188"/>
                  </a:lnTo>
                  <a:lnTo>
                    <a:pt x="300" y="194"/>
                  </a:lnTo>
                  <a:lnTo>
                    <a:pt x="284" y="209"/>
                  </a:lnTo>
                  <a:lnTo>
                    <a:pt x="242" y="260"/>
                  </a:lnTo>
                  <a:lnTo>
                    <a:pt x="146" y="365"/>
                  </a:lnTo>
                  <a:lnTo>
                    <a:pt x="50" y="473"/>
                  </a:lnTo>
                  <a:lnTo>
                    <a:pt x="30" y="504"/>
                  </a:lnTo>
                  <a:lnTo>
                    <a:pt x="17" y="534"/>
                  </a:lnTo>
                  <a:lnTo>
                    <a:pt x="10" y="580"/>
                  </a:lnTo>
                  <a:lnTo>
                    <a:pt x="0" y="644"/>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12" name="Freeform 13"/>
            <p:cNvSpPr>
              <a:spLocks/>
            </p:cNvSpPr>
            <p:nvPr/>
          </p:nvSpPr>
          <p:spPr bwMode="auto">
            <a:xfrm>
              <a:off x="222" y="3420"/>
              <a:ext cx="344" cy="646"/>
            </a:xfrm>
            <a:custGeom>
              <a:avLst/>
              <a:gdLst/>
              <a:ahLst/>
              <a:cxnLst>
                <a:cxn ang="0">
                  <a:pos x="343" y="52"/>
                </a:cxn>
                <a:cxn ang="0">
                  <a:pos x="343" y="194"/>
                </a:cxn>
                <a:cxn ang="0">
                  <a:pos x="335" y="188"/>
                </a:cxn>
                <a:cxn ang="0">
                  <a:pos x="315" y="188"/>
                </a:cxn>
                <a:cxn ang="0">
                  <a:pos x="300" y="194"/>
                </a:cxn>
                <a:cxn ang="0">
                  <a:pos x="284" y="209"/>
                </a:cxn>
                <a:cxn ang="0">
                  <a:pos x="242" y="260"/>
                </a:cxn>
                <a:cxn ang="0">
                  <a:pos x="146" y="366"/>
                </a:cxn>
                <a:cxn ang="0">
                  <a:pos x="50" y="474"/>
                </a:cxn>
                <a:cxn ang="0">
                  <a:pos x="30" y="504"/>
                </a:cxn>
                <a:cxn ang="0">
                  <a:pos x="17" y="534"/>
                </a:cxn>
                <a:cxn ang="0">
                  <a:pos x="10" y="581"/>
                </a:cxn>
                <a:cxn ang="0">
                  <a:pos x="0" y="645"/>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6">
                  <a:moveTo>
                    <a:pt x="343" y="52"/>
                  </a:moveTo>
                  <a:lnTo>
                    <a:pt x="343" y="194"/>
                  </a:lnTo>
                  <a:lnTo>
                    <a:pt x="335" y="188"/>
                  </a:lnTo>
                  <a:lnTo>
                    <a:pt x="315" y="188"/>
                  </a:lnTo>
                  <a:lnTo>
                    <a:pt x="300" y="194"/>
                  </a:lnTo>
                  <a:lnTo>
                    <a:pt x="284" y="209"/>
                  </a:lnTo>
                  <a:lnTo>
                    <a:pt x="242" y="260"/>
                  </a:lnTo>
                  <a:lnTo>
                    <a:pt x="146" y="366"/>
                  </a:lnTo>
                  <a:lnTo>
                    <a:pt x="50" y="474"/>
                  </a:lnTo>
                  <a:lnTo>
                    <a:pt x="30" y="504"/>
                  </a:lnTo>
                  <a:lnTo>
                    <a:pt x="17" y="534"/>
                  </a:lnTo>
                  <a:lnTo>
                    <a:pt x="10" y="581"/>
                  </a:lnTo>
                  <a:lnTo>
                    <a:pt x="0" y="645"/>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13" name="Freeform 14"/>
            <p:cNvSpPr>
              <a:spLocks/>
            </p:cNvSpPr>
            <p:nvPr/>
          </p:nvSpPr>
          <p:spPr bwMode="auto">
            <a:xfrm>
              <a:off x="222" y="3677"/>
              <a:ext cx="344" cy="646"/>
            </a:xfrm>
            <a:custGeom>
              <a:avLst/>
              <a:gdLst/>
              <a:ahLst/>
              <a:cxnLst>
                <a:cxn ang="0">
                  <a:pos x="343" y="52"/>
                </a:cxn>
                <a:cxn ang="0">
                  <a:pos x="343" y="194"/>
                </a:cxn>
                <a:cxn ang="0">
                  <a:pos x="335" y="188"/>
                </a:cxn>
                <a:cxn ang="0">
                  <a:pos x="315" y="188"/>
                </a:cxn>
                <a:cxn ang="0">
                  <a:pos x="300" y="194"/>
                </a:cxn>
                <a:cxn ang="0">
                  <a:pos x="284" y="209"/>
                </a:cxn>
                <a:cxn ang="0">
                  <a:pos x="242" y="260"/>
                </a:cxn>
                <a:cxn ang="0">
                  <a:pos x="146" y="366"/>
                </a:cxn>
                <a:cxn ang="0">
                  <a:pos x="50" y="474"/>
                </a:cxn>
                <a:cxn ang="0">
                  <a:pos x="30" y="504"/>
                </a:cxn>
                <a:cxn ang="0">
                  <a:pos x="17" y="534"/>
                </a:cxn>
                <a:cxn ang="0">
                  <a:pos x="10" y="581"/>
                </a:cxn>
                <a:cxn ang="0">
                  <a:pos x="0" y="645"/>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6">
                  <a:moveTo>
                    <a:pt x="343" y="52"/>
                  </a:moveTo>
                  <a:lnTo>
                    <a:pt x="343" y="194"/>
                  </a:lnTo>
                  <a:lnTo>
                    <a:pt x="335" y="188"/>
                  </a:lnTo>
                  <a:lnTo>
                    <a:pt x="315" y="188"/>
                  </a:lnTo>
                  <a:lnTo>
                    <a:pt x="300" y="194"/>
                  </a:lnTo>
                  <a:lnTo>
                    <a:pt x="284" y="209"/>
                  </a:lnTo>
                  <a:lnTo>
                    <a:pt x="242" y="260"/>
                  </a:lnTo>
                  <a:lnTo>
                    <a:pt x="146" y="366"/>
                  </a:lnTo>
                  <a:lnTo>
                    <a:pt x="50" y="474"/>
                  </a:lnTo>
                  <a:lnTo>
                    <a:pt x="30" y="504"/>
                  </a:lnTo>
                  <a:lnTo>
                    <a:pt x="17" y="534"/>
                  </a:lnTo>
                  <a:lnTo>
                    <a:pt x="10" y="581"/>
                  </a:lnTo>
                  <a:lnTo>
                    <a:pt x="0" y="645"/>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14" name="Freeform 15"/>
            <p:cNvSpPr>
              <a:spLocks/>
            </p:cNvSpPr>
            <p:nvPr/>
          </p:nvSpPr>
          <p:spPr bwMode="auto">
            <a:xfrm>
              <a:off x="301" y="3932"/>
              <a:ext cx="265" cy="392"/>
            </a:xfrm>
            <a:custGeom>
              <a:avLst/>
              <a:gdLst/>
              <a:ahLst/>
              <a:cxnLst>
                <a:cxn ang="0">
                  <a:pos x="264" y="52"/>
                </a:cxn>
                <a:cxn ang="0">
                  <a:pos x="264" y="194"/>
                </a:cxn>
                <a:cxn ang="0">
                  <a:pos x="256" y="188"/>
                </a:cxn>
                <a:cxn ang="0">
                  <a:pos x="236" y="188"/>
                </a:cxn>
                <a:cxn ang="0">
                  <a:pos x="221" y="194"/>
                </a:cxn>
                <a:cxn ang="0">
                  <a:pos x="205" y="209"/>
                </a:cxn>
                <a:cxn ang="0">
                  <a:pos x="162" y="261"/>
                </a:cxn>
                <a:cxn ang="0">
                  <a:pos x="66" y="366"/>
                </a:cxn>
                <a:cxn ang="0">
                  <a:pos x="45" y="391"/>
                </a:cxn>
                <a:cxn ang="0">
                  <a:pos x="0" y="391"/>
                </a:cxn>
                <a:cxn ang="0">
                  <a:pos x="178" y="190"/>
                </a:cxn>
                <a:cxn ang="0">
                  <a:pos x="218" y="138"/>
                </a:cxn>
                <a:cxn ang="0">
                  <a:pos x="233" y="111"/>
                </a:cxn>
                <a:cxn ang="0">
                  <a:pos x="246" y="84"/>
                </a:cxn>
                <a:cxn ang="0">
                  <a:pos x="256" y="39"/>
                </a:cxn>
                <a:cxn ang="0">
                  <a:pos x="264" y="0"/>
                </a:cxn>
                <a:cxn ang="0">
                  <a:pos x="264" y="117"/>
                </a:cxn>
              </a:cxnLst>
              <a:rect l="0" t="0" r="r" b="b"/>
              <a:pathLst>
                <a:path w="265" h="392">
                  <a:moveTo>
                    <a:pt x="264" y="52"/>
                  </a:moveTo>
                  <a:lnTo>
                    <a:pt x="264" y="194"/>
                  </a:lnTo>
                  <a:lnTo>
                    <a:pt x="256" y="188"/>
                  </a:lnTo>
                  <a:lnTo>
                    <a:pt x="236" y="188"/>
                  </a:lnTo>
                  <a:lnTo>
                    <a:pt x="221" y="194"/>
                  </a:lnTo>
                  <a:lnTo>
                    <a:pt x="205" y="209"/>
                  </a:lnTo>
                  <a:lnTo>
                    <a:pt x="162" y="261"/>
                  </a:lnTo>
                  <a:lnTo>
                    <a:pt x="66" y="366"/>
                  </a:lnTo>
                  <a:lnTo>
                    <a:pt x="45" y="391"/>
                  </a:lnTo>
                  <a:lnTo>
                    <a:pt x="0" y="391"/>
                  </a:lnTo>
                  <a:lnTo>
                    <a:pt x="178" y="190"/>
                  </a:lnTo>
                  <a:lnTo>
                    <a:pt x="218" y="138"/>
                  </a:lnTo>
                  <a:lnTo>
                    <a:pt x="233" y="111"/>
                  </a:lnTo>
                  <a:lnTo>
                    <a:pt x="246" y="84"/>
                  </a:lnTo>
                  <a:lnTo>
                    <a:pt x="256" y="39"/>
                  </a:lnTo>
                  <a:lnTo>
                    <a:pt x="264" y="0"/>
                  </a:lnTo>
                  <a:lnTo>
                    <a:pt x="264"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15" name="Freeform 16"/>
            <p:cNvSpPr>
              <a:spLocks/>
            </p:cNvSpPr>
            <p:nvPr/>
          </p:nvSpPr>
          <p:spPr bwMode="auto">
            <a:xfrm>
              <a:off x="222" y="2366"/>
              <a:ext cx="344" cy="645"/>
            </a:xfrm>
            <a:custGeom>
              <a:avLst/>
              <a:gdLst/>
              <a:ahLst/>
              <a:cxnLst>
                <a:cxn ang="0">
                  <a:pos x="343" y="52"/>
                </a:cxn>
                <a:cxn ang="0">
                  <a:pos x="343" y="194"/>
                </a:cxn>
                <a:cxn ang="0">
                  <a:pos x="335" y="188"/>
                </a:cxn>
                <a:cxn ang="0">
                  <a:pos x="315" y="188"/>
                </a:cxn>
                <a:cxn ang="0">
                  <a:pos x="300" y="194"/>
                </a:cxn>
                <a:cxn ang="0">
                  <a:pos x="284" y="209"/>
                </a:cxn>
                <a:cxn ang="0">
                  <a:pos x="242" y="260"/>
                </a:cxn>
                <a:cxn ang="0">
                  <a:pos x="146" y="365"/>
                </a:cxn>
                <a:cxn ang="0">
                  <a:pos x="50" y="473"/>
                </a:cxn>
                <a:cxn ang="0">
                  <a:pos x="30" y="504"/>
                </a:cxn>
                <a:cxn ang="0">
                  <a:pos x="17" y="534"/>
                </a:cxn>
                <a:cxn ang="0">
                  <a:pos x="10" y="580"/>
                </a:cxn>
                <a:cxn ang="0">
                  <a:pos x="0" y="644"/>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5">
                  <a:moveTo>
                    <a:pt x="343" y="52"/>
                  </a:moveTo>
                  <a:lnTo>
                    <a:pt x="343" y="194"/>
                  </a:lnTo>
                  <a:lnTo>
                    <a:pt x="335" y="188"/>
                  </a:lnTo>
                  <a:lnTo>
                    <a:pt x="315" y="188"/>
                  </a:lnTo>
                  <a:lnTo>
                    <a:pt x="300" y="194"/>
                  </a:lnTo>
                  <a:lnTo>
                    <a:pt x="284" y="209"/>
                  </a:lnTo>
                  <a:lnTo>
                    <a:pt x="242" y="260"/>
                  </a:lnTo>
                  <a:lnTo>
                    <a:pt x="146" y="365"/>
                  </a:lnTo>
                  <a:lnTo>
                    <a:pt x="50" y="473"/>
                  </a:lnTo>
                  <a:lnTo>
                    <a:pt x="30" y="504"/>
                  </a:lnTo>
                  <a:lnTo>
                    <a:pt x="17" y="534"/>
                  </a:lnTo>
                  <a:lnTo>
                    <a:pt x="10" y="580"/>
                  </a:lnTo>
                  <a:lnTo>
                    <a:pt x="0" y="644"/>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16" name="Freeform 17"/>
            <p:cNvSpPr>
              <a:spLocks/>
            </p:cNvSpPr>
            <p:nvPr/>
          </p:nvSpPr>
          <p:spPr bwMode="auto">
            <a:xfrm>
              <a:off x="222" y="2151"/>
              <a:ext cx="346" cy="575"/>
            </a:xfrm>
            <a:custGeom>
              <a:avLst/>
              <a:gdLst/>
              <a:ahLst/>
              <a:cxnLst>
                <a:cxn ang="0">
                  <a:pos x="345" y="0"/>
                </a:cxn>
                <a:cxn ang="0">
                  <a:pos x="343" y="122"/>
                </a:cxn>
                <a:cxn ang="0">
                  <a:pos x="336" y="116"/>
                </a:cxn>
                <a:cxn ang="0">
                  <a:pos x="315" y="116"/>
                </a:cxn>
                <a:cxn ang="0">
                  <a:pos x="300" y="122"/>
                </a:cxn>
                <a:cxn ang="0">
                  <a:pos x="285" y="137"/>
                </a:cxn>
                <a:cxn ang="0">
                  <a:pos x="242" y="188"/>
                </a:cxn>
                <a:cxn ang="0">
                  <a:pos x="146" y="294"/>
                </a:cxn>
                <a:cxn ang="0">
                  <a:pos x="50" y="403"/>
                </a:cxn>
                <a:cxn ang="0">
                  <a:pos x="30" y="433"/>
                </a:cxn>
                <a:cxn ang="0">
                  <a:pos x="17" y="463"/>
                </a:cxn>
                <a:cxn ang="0">
                  <a:pos x="10" y="510"/>
                </a:cxn>
                <a:cxn ang="0">
                  <a:pos x="0" y="574"/>
                </a:cxn>
                <a:cxn ang="0">
                  <a:pos x="0" y="293"/>
                </a:cxn>
                <a:cxn ang="0">
                  <a:pos x="5" y="320"/>
                </a:cxn>
                <a:cxn ang="0">
                  <a:pos x="10" y="332"/>
                </a:cxn>
                <a:cxn ang="0">
                  <a:pos x="20" y="338"/>
                </a:cxn>
                <a:cxn ang="0">
                  <a:pos x="30" y="341"/>
                </a:cxn>
                <a:cxn ang="0">
                  <a:pos x="45" y="341"/>
                </a:cxn>
                <a:cxn ang="0">
                  <a:pos x="60" y="335"/>
                </a:cxn>
                <a:cxn ang="0">
                  <a:pos x="257" y="117"/>
                </a:cxn>
                <a:cxn ang="0">
                  <a:pos x="298" y="66"/>
                </a:cxn>
                <a:cxn ang="0">
                  <a:pos x="313" y="39"/>
                </a:cxn>
                <a:cxn ang="0">
                  <a:pos x="326" y="12"/>
                </a:cxn>
                <a:cxn ang="0">
                  <a:pos x="329" y="0"/>
                </a:cxn>
                <a:cxn ang="0">
                  <a:pos x="345" y="3"/>
                </a:cxn>
                <a:cxn ang="0">
                  <a:pos x="343" y="45"/>
                </a:cxn>
              </a:cxnLst>
              <a:rect l="0" t="0" r="r" b="b"/>
              <a:pathLst>
                <a:path w="346" h="575">
                  <a:moveTo>
                    <a:pt x="345" y="0"/>
                  </a:moveTo>
                  <a:lnTo>
                    <a:pt x="343" y="122"/>
                  </a:lnTo>
                  <a:lnTo>
                    <a:pt x="336" y="116"/>
                  </a:lnTo>
                  <a:lnTo>
                    <a:pt x="315" y="116"/>
                  </a:lnTo>
                  <a:lnTo>
                    <a:pt x="300" y="122"/>
                  </a:lnTo>
                  <a:lnTo>
                    <a:pt x="285" y="137"/>
                  </a:lnTo>
                  <a:lnTo>
                    <a:pt x="242" y="188"/>
                  </a:lnTo>
                  <a:lnTo>
                    <a:pt x="146" y="294"/>
                  </a:lnTo>
                  <a:lnTo>
                    <a:pt x="50" y="403"/>
                  </a:lnTo>
                  <a:lnTo>
                    <a:pt x="30" y="433"/>
                  </a:lnTo>
                  <a:lnTo>
                    <a:pt x="17" y="463"/>
                  </a:lnTo>
                  <a:lnTo>
                    <a:pt x="10" y="510"/>
                  </a:lnTo>
                  <a:lnTo>
                    <a:pt x="0" y="574"/>
                  </a:lnTo>
                  <a:lnTo>
                    <a:pt x="0" y="293"/>
                  </a:lnTo>
                  <a:lnTo>
                    <a:pt x="5" y="320"/>
                  </a:lnTo>
                  <a:lnTo>
                    <a:pt x="10" y="332"/>
                  </a:lnTo>
                  <a:lnTo>
                    <a:pt x="20" y="338"/>
                  </a:lnTo>
                  <a:lnTo>
                    <a:pt x="30" y="341"/>
                  </a:lnTo>
                  <a:lnTo>
                    <a:pt x="45" y="341"/>
                  </a:lnTo>
                  <a:lnTo>
                    <a:pt x="60" y="335"/>
                  </a:lnTo>
                  <a:lnTo>
                    <a:pt x="257" y="117"/>
                  </a:lnTo>
                  <a:lnTo>
                    <a:pt x="298" y="66"/>
                  </a:lnTo>
                  <a:lnTo>
                    <a:pt x="313" y="39"/>
                  </a:lnTo>
                  <a:lnTo>
                    <a:pt x="326" y="12"/>
                  </a:lnTo>
                  <a:lnTo>
                    <a:pt x="329" y="0"/>
                  </a:lnTo>
                  <a:lnTo>
                    <a:pt x="345" y="3"/>
                  </a:lnTo>
                  <a:lnTo>
                    <a:pt x="343" y="45"/>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17" name="Rectangle 18"/>
            <p:cNvSpPr>
              <a:spLocks noChangeArrowheads="1"/>
            </p:cNvSpPr>
            <p:nvPr/>
          </p:nvSpPr>
          <p:spPr bwMode="auto">
            <a:xfrm>
              <a:off x="453" y="-3"/>
              <a:ext cx="114" cy="2170"/>
            </a:xfrm>
            <a:prstGeom prst="rect">
              <a:avLst/>
            </a:prstGeom>
            <a:gradFill rotWithShape="0">
              <a:gsLst>
                <a:gs pos="0">
                  <a:schemeClr val="accent1"/>
                </a:gs>
                <a:gs pos="100000">
                  <a:schemeClr val="accent1">
                    <a:gamma/>
                    <a:shade val="46275"/>
                    <a:invGamma/>
                  </a:schemeClr>
                </a:gs>
              </a:gsLst>
              <a:lin ang="0" scaled="1"/>
            </a:gradFill>
            <a:ln w="9525">
              <a:noFill/>
              <a:miter lim="800000"/>
              <a:headEnd/>
              <a:tailEnd/>
            </a:ln>
            <a:effectLst/>
          </p:spPr>
          <p:txBody>
            <a:bodyPr/>
            <a:lstStyle/>
            <a:p>
              <a:pPr>
                <a:defRPr/>
              </a:pPr>
              <a:endParaRPr lang="ru-RU"/>
            </a:p>
          </p:txBody>
        </p:sp>
        <p:sp>
          <p:nvSpPr>
            <p:cNvPr id="18" name="Rectangle 19"/>
            <p:cNvSpPr>
              <a:spLocks noChangeArrowheads="1"/>
            </p:cNvSpPr>
            <p:nvPr/>
          </p:nvSpPr>
          <p:spPr bwMode="auto">
            <a:xfrm>
              <a:off x="0" y="-3"/>
              <a:ext cx="221" cy="2170"/>
            </a:xfrm>
            <a:prstGeom prst="rect">
              <a:avLst/>
            </a:prstGeom>
            <a:gradFill rotWithShape="0">
              <a:gsLst>
                <a:gs pos="0">
                  <a:schemeClr val="accent1"/>
                </a:gs>
                <a:gs pos="100000">
                  <a:schemeClr val="accent1">
                    <a:gamma/>
                    <a:shade val="46275"/>
                    <a:invGamma/>
                  </a:schemeClr>
                </a:gs>
              </a:gsLst>
              <a:lin ang="0" scaled="1"/>
            </a:gradFill>
            <a:ln w="9525">
              <a:noFill/>
              <a:miter lim="800000"/>
              <a:headEnd/>
              <a:tailEnd/>
            </a:ln>
            <a:effectLst/>
          </p:spPr>
          <p:txBody>
            <a:bodyPr wrap="none" lIns="92075" tIns="46038" rIns="92075" bIns="46038" anchor="ctr"/>
            <a:lstStyle/>
            <a:p>
              <a:pPr eaLnBrk="0" hangingPunct="0">
                <a:spcBef>
                  <a:spcPct val="50000"/>
                </a:spcBef>
                <a:defRPr/>
              </a:pPr>
              <a:endParaRPr lang="ru-RU" sz="2400"/>
            </a:p>
          </p:txBody>
        </p:sp>
        <p:sp>
          <p:nvSpPr>
            <p:cNvPr id="19" name="Rectangle 20"/>
            <p:cNvSpPr>
              <a:spLocks noChangeArrowheads="1"/>
            </p:cNvSpPr>
            <p:nvPr/>
          </p:nvSpPr>
          <p:spPr bwMode="auto">
            <a:xfrm>
              <a:off x="222" y="-3"/>
              <a:ext cx="231" cy="2170"/>
            </a:xfrm>
            <a:prstGeom prst="rect">
              <a:avLst/>
            </a:prstGeom>
            <a:gradFill rotWithShape="0">
              <a:gsLst>
                <a:gs pos="0">
                  <a:schemeClr val="accent1">
                    <a:gamma/>
                    <a:shade val="46275"/>
                    <a:invGamma/>
                  </a:schemeClr>
                </a:gs>
                <a:gs pos="100000">
                  <a:schemeClr val="accent1"/>
                </a:gs>
              </a:gsLst>
              <a:lin ang="0" scaled="1"/>
            </a:gradFill>
            <a:ln w="9525">
              <a:noFill/>
              <a:miter lim="800000"/>
              <a:headEnd/>
              <a:tailEnd/>
            </a:ln>
            <a:effectLst/>
          </p:spPr>
          <p:txBody>
            <a:bodyPr/>
            <a:lstStyle/>
            <a:p>
              <a:pPr>
                <a:defRPr/>
              </a:pPr>
              <a:endParaRPr lang="ru-RU"/>
            </a:p>
          </p:txBody>
        </p:sp>
        <p:sp>
          <p:nvSpPr>
            <p:cNvPr id="20" name="Rectangle 21"/>
            <p:cNvSpPr>
              <a:spLocks noChangeArrowheads="1"/>
            </p:cNvSpPr>
            <p:nvPr/>
          </p:nvSpPr>
          <p:spPr bwMode="auto">
            <a:xfrm>
              <a:off x="567" y="-3"/>
              <a:ext cx="204" cy="2170"/>
            </a:xfrm>
            <a:prstGeom prst="rect">
              <a:avLst/>
            </a:prstGeom>
            <a:gradFill rotWithShape="0">
              <a:gsLst>
                <a:gs pos="0">
                  <a:schemeClr val="accent1">
                    <a:gamma/>
                    <a:shade val="46275"/>
                    <a:invGamma/>
                  </a:schemeClr>
                </a:gs>
                <a:gs pos="100000">
                  <a:schemeClr val="accent1"/>
                </a:gs>
              </a:gsLst>
              <a:lin ang="0" scaled="1"/>
            </a:gradFill>
            <a:ln w="9525">
              <a:noFill/>
              <a:miter lim="800000"/>
              <a:headEnd/>
              <a:tailEnd/>
            </a:ln>
            <a:effectLst/>
          </p:spPr>
          <p:txBody>
            <a:bodyPr wrap="none" lIns="92075" tIns="46038" rIns="92075" bIns="46038" anchor="ctr"/>
            <a:lstStyle/>
            <a:p>
              <a:pPr eaLnBrk="0" hangingPunct="0">
                <a:spcBef>
                  <a:spcPct val="50000"/>
                </a:spcBef>
                <a:defRPr/>
              </a:pPr>
              <a:endParaRPr lang="ru-RU" sz="2400"/>
            </a:p>
          </p:txBody>
        </p:sp>
        <p:sp>
          <p:nvSpPr>
            <p:cNvPr id="21" name="Freeform 22"/>
            <p:cNvSpPr>
              <a:spLocks/>
            </p:cNvSpPr>
            <p:nvPr/>
          </p:nvSpPr>
          <p:spPr bwMode="auto">
            <a:xfrm>
              <a:off x="222" y="497"/>
              <a:ext cx="344" cy="646"/>
            </a:xfrm>
            <a:custGeom>
              <a:avLst/>
              <a:gdLst/>
              <a:ahLst/>
              <a:cxnLst>
                <a:cxn ang="0">
                  <a:pos x="343" y="52"/>
                </a:cxn>
                <a:cxn ang="0">
                  <a:pos x="343" y="194"/>
                </a:cxn>
                <a:cxn ang="0">
                  <a:pos x="335" y="188"/>
                </a:cxn>
                <a:cxn ang="0">
                  <a:pos x="315" y="188"/>
                </a:cxn>
                <a:cxn ang="0">
                  <a:pos x="300" y="194"/>
                </a:cxn>
                <a:cxn ang="0">
                  <a:pos x="284" y="209"/>
                </a:cxn>
                <a:cxn ang="0">
                  <a:pos x="242" y="260"/>
                </a:cxn>
                <a:cxn ang="0">
                  <a:pos x="146" y="366"/>
                </a:cxn>
                <a:cxn ang="0">
                  <a:pos x="50" y="474"/>
                </a:cxn>
                <a:cxn ang="0">
                  <a:pos x="30" y="504"/>
                </a:cxn>
                <a:cxn ang="0">
                  <a:pos x="17" y="534"/>
                </a:cxn>
                <a:cxn ang="0">
                  <a:pos x="10" y="581"/>
                </a:cxn>
                <a:cxn ang="0">
                  <a:pos x="0" y="645"/>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6">
                  <a:moveTo>
                    <a:pt x="343" y="52"/>
                  </a:moveTo>
                  <a:lnTo>
                    <a:pt x="343" y="194"/>
                  </a:lnTo>
                  <a:lnTo>
                    <a:pt x="335" y="188"/>
                  </a:lnTo>
                  <a:lnTo>
                    <a:pt x="315" y="188"/>
                  </a:lnTo>
                  <a:lnTo>
                    <a:pt x="300" y="194"/>
                  </a:lnTo>
                  <a:lnTo>
                    <a:pt x="284" y="209"/>
                  </a:lnTo>
                  <a:lnTo>
                    <a:pt x="242" y="260"/>
                  </a:lnTo>
                  <a:lnTo>
                    <a:pt x="146" y="366"/>
                  </a:lnTo>
                  <a:lnTo>
                    <a:pt x="50" y="474"/>
                  </a:lnTo>
                  <a:lnTo>
                    <a:pt x="30" y="504"/>
                  </a:lnTo>
                  <a:lnTo>
                    <a:pt x="17" y="534"/>
                  </a:lnTo>
                  <a:lnTo>
                    <a:pt x="10" y="581"/>
                  </a:lnTo>
                  <a:lnTo>
                    <a:pt x="0" y="645"/>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22" name="Freeform 23"/>
            <p:cNvSpPr>
              <a:spLocks/>
            </p:cNvSpPr>
            <p:nvPr/>
          </p:nvSpPr>
          <p:spPr bwMode="auto">
            <a:xfrm>
              <a:off x="222" y="754"/>
              <a:ext cx="344" cy="645"/>
            </a:xfrm>
            <a:custGeom>
              <a:avLst/>
              <a:gdLst/>
              <a:ahLst/>
              <a:cxnLst>
                <a:cxn ang="0">
                  <a:pos x="343" y="52"/>
                </a:cxn>
                <a:cxn ang="0">
                  <a:pos x="343" y="194"/>
                </a:cxn>
                <a:cxn ang="0">
                  <a:pos x="335" y="188"/>
                </a:cxn>
                <a:cxn ang="0">
                  <a:pos x="315" y="188"/>
                </a:cxn>
                <a:cxn ang="0">
                  <a:pos x="300" y="194"/>
                </a:cxn>
                <a:cxn ang="0">
                  <a:pos x="284" y="209"/>
                </a:cxn>
                <a:cxn ang="0">
                  <a:pos x="242" y="260"/>
                </a:cxn>
                <a:cxn ang="0">
                  <a:pos x="146" y="365"/>
                </a:cxn>
                <a:cxn ang="0">
                  <a:pos x="50" y="473"/>
                </a:cxn>
                <a:cxn ang="0">
                  <a:pos x="30" y="504"/>
                </a:cxn>
                <a:cxn ang="0">
                  <a:pos x="17" y="534"/>
                </a:cxn>
                <a:cxn ang="0">
                  <a:pos x="10" y="580"/>
                </a:cxn>
                <a:cxn ang="0">
                  <a:pos x="0" y="644"/>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5">
                  <a:moveTo>
                    <a:pt x="343" y="52"/>
                  </a:moveTo>
                  <a:lnTo>
                    <a:pt x="343" y="194"/>
                  </a:lnTo>
                  <a:lnTo>
                    <a:pt x="335" y="188"/>
                  </a:lnTo>
                  <a:lnTo>
                    <a:pt x="315" y="188"/>
                  </a:lnTo>
                  <a:lnTo>
                    <a:pt x="300" y="194"/>
                  </a:lnTo>
                  <a:lnTo>
                    <a:pt x="284" y="209"/>
                  </a:lnTo>
                  <a:lnTo>
                    <a:pt x="242" y="260"/>
                  </a:lnTo>
                  <a:lnTo>
                    <a:pt x="146" y="365"/>
                  </a:lnTo>
                  <a:lnTo>
                    <a:pt x="50" y="473"/>
                  </a:lnTo>
                  <a:lnTo>
                    <a:pt x="30" y="504"/>
                  </a:lnTo>
                  <a:lnTo>
                    <a:pt x="17" y="534"/>
                  </a:lnTo>
                  <a:lnTo>
                    <a:pt x="10" y="580"/>
                  </a:lnTo>
                  <a:lnTo>
                    <a:pt x="0" y="644"/>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23" name="Freeform 24"/>
            <p:cNvSpPr>
              <a:spLocks/>
            </p:cNvSpPr>
            <p:nvPr/>
          </p:nvSpPr>
          <p:spPr bwMode="auto">
            <a:xfrm>
              <a:off x="222" y="1010"/>
              <a:ext cx="344" cy="645"/>
            </a:xfrm>
            <a:custGeom>
              <a:avLst/>
              <a:gdLst/>
              <a:ahLst/>
              <a:cxnLst>
                <a:cxn ang="0">
                  <a:pos x="343" y="52"/>
                </a:cxn>
                <a:cxn ang="0">
                  <a:pos x="343" y="194"/>
                </a:cxn>
                <a:cxn ang="0">
                  <a:pos x="335" y="188"/>
                </a:cxn>
                <a:cxn ang="0">
                  <a:pos x="315" y="188"/>
                </a:cxn>
                <a:cxn ang="0">
                  <a:pos x="300" y="194"/>
                </a:cxn>
                <a:cxn ang="0">
                  <a:pos x="284" y="209"/>
                </a:cxn>
                <a:cxn ang="0">
                  <a:pos x="242" y="260"/>
                </a:cxn>
                <a:cxn ang="0">
                  <a:pos x="146" y="365"/>
                </a:cxn>
                <a:cxn ang="0">
                  <a:pos x="50" y="473"/>
                </a:cxn>
                <a:cxn ang="0">
                  <a:pos x="30" y="504"/>
                </a:cxn>
                <a:cxn ang="0">
                  <a:pos x="17" y="534"/>
                </a:cxn>
                <a:cxn ang="0">
                  <a:pos x="10" y="580"/>
                </a:cxn>
                <a:cxn ang="0">
                  <a:pos x="0" y="644"/>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5">
                  <a:moveTo>
                    <a:pt x="343" y="52"/>
                  </a:moveTo>
                  <a:lnTo>
                    <a:pt x="343" y="194"/>
                  </a:lnTo>
                  <a:lnTo>
                    <a:pt x="335" y="188"/>
                  </a:lnTo>
                  <a:lnTo>
                    <a:pt x="315" y="188"/>
                  </a:lnTo>
                  <a:lnTo>
                    <a:pt x="300" y="194"/>
                  </a:lnTo>
                  <a:lnTo>
                    <a:pt x="284" y="209"/>
                  </a:lnTo>
                  <a:lnTo>
                    <a:pt x="242" y="260"/>
                  </a:lnTo>
                  <a:lnTo>
                    <a:pt x="146" y="365"/>
                  </a:lnTo>
                  <a:lnTo>
                    <a:pt x="50" y="473"/>
                  </a:lnTo>
                  <a:lnTo>
                    <a:pt x="30" y="504"/>
                  </a:lnTo>
                  <a:lnTo>
                    <a:pt x="17" y="534"/>
                  </a:lnTo>
                  <a:lnTo>
                    <a:pt x="10" y="580"/>
                  </a:lnTo>
                  <a:lnTo>
                    <a:pt x="0" y="644"/>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24" name="Freeform 25"/>
            <p:cNvSpPr>
              <a:spLocks/>
            </p:cNvSpPr>
            <p:nvPr/>
          </p:nvSpPr>
          <p:spPr bwMode="auto">
            <a:xfrm>
              <a:off x="222" y="1266"/>
              <a:ext cx="344" cy="646"/>
            </a:xfrm>
            <a:custGeom>
              <a:avLst/>
              <a:gdLst/>
              <a:ahLst/>
              <a:cxnLst>
                <a:cxn ang="0">
                  <a:pos x="343" y="52"/>
                </a:cxn>
                <a:cxn ang="0">
                  <a:pos x="343" y="194"/>
                </a:cxn>
                <a:cxn ang="0">
                  <a:pos x="335" y="188"/>
                </a:cxn>
                <a:cxn ang="0">
                  <a:pos x="315" y="188"/>
                </a:cxn>
                <a:cxn ang="0">
                  <a:pos x="300" y="194"/>
                </a:cxn>
                <a:cxn ang="0">
                  <a:pos x="284" y="209"/>
                </a:cxn>
                <a:cxn ang="0">
                  <a:pos x="242" y="260"/>
                </a:cxn>
                <a:cxn ang="0">
                  <a:pos x="146" y="366"/>
                </a:cxn>
                <a:cxn ang="0">
                  <a:pos x="50" y="474"/>
                </a:cxn>
                <a:cxn ang="0">
                  <a:pos x="30" y="504"/>
                </a:cxn>
                <a:cxn ang="0">
                  <a:pos x="17" y="534"/>
                </a:cxn>
                <a:cxn ang="0">
                  <a:pos x="10" y="581"/>
                </a:cxn>
                <a:cxn ang="0">
                  <a:pos x="0" y="645"/>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6">
                  <a:moveTo>
                    <a:pt x="343" y="52"/>
                  </a:moveTo>
                  <a:lnTo>
                    <a:pt x="343" y="194"/>
                  </a:lnTo>
                  <a:lnTo>
                    <a:pt x="335" y="188"/>
                  </a:lnTo>
                  <a:lnTo>
                    <a:pt x="315" y="188"/>
                  </a:lnTo>
                  <a:lnTo>
                    <a:pt x="300" y="194"/>
                  </a:lnTo>
                  <a:lnTo>
                    <a:pt x="284" y="209"/>
                  </a:lnTo>
                  <a:lnTo>
                    <a:pt x="242" y="260"/>
                  </a:lnTo>
                  <a:lnTo>
                    <a:pt x="146" y="366"/>
                  </a:lnTo>
                  <a:lnTo>
                    <a:pt x="50" y="474"/>
                  </a:lnTo>
                  <a:lnTo>
                    <a:pt x="30" y="504"/>
                  </a:lnTo>
                  <a:lnTo>
                    <a:pt x="17" y="534"/>
                  </a:lnTo>
                  <a:lnTo>
                    <a:pt x="10" y="581"/>
                  </a:lnTo>
                  <a:lnTo>
                    <a:pt x="0" y="645"/>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25" name="Freeform 26"/>
            <p:cNvSpPr>
              <a:spLocks/>
            </p:cNvSpPr>
            <p:nvPr/>
          </p:nvSpPr>
          <p:spPr bwMode="auto">
            <a:xfrm>
              <a:off x="222" y="1522"/>
              <a:ext cx="344" cy="647"/>
            </a:xfrm>
            <a:custGeom>
              <a:avLst/>
              <a:gdLst/>
              <a:ahLst/>
              <a:cxnLst>
                <a:cxn ang="0">
                  <a:pos x="343" y="52"/>
                </a:cxn>
                <a:cxn ang="0">
                  <a:pos x="343" y="194"/>
                </a:cxn>
                <a:cxn ang="0">
                  <a:pos x="335" y="188"/>
                </a:cxn>
                <a:cxn ang="0">
                  <a:pos x="315" y="188"/>
                </a:cxn>
                <a:cxn ang="0">
                  <a:pos x="300" y="194"/>
                </a:cxn>
                <a:cxn ang="0">
                  <a:pos x="284" y="209"/>
                </a:cxn>
                <a:cxn ang="0">
                  <a:pos x="242" y="261"/>
                </a:cxn>
                <a:cxn ang="0">
                  <a:pos x="146" y="366"/>
                </a:cxn>
                <a:cxn ang="0">
                  <a:pos x="50" y="475"/>
                </a:cxn>
                <a:cxn ang="0">
                  <a:pos x="30" y="505"/>
                </a:cxn>
                <a:cxn ang="0">
                  <a:pos x="17" y="535"/>
                </a:cxn>
                <a:cxn ang="0">
                  <a:pos x="10" y="582"/>
                </a:cxn>
                <a:cxn ang="0">
                  <a:pos x="0" y="646"/>
                </a:cxn>
                <a:cxn ang="0">
                  <a:pos x="0" y="365"/>
                </a:cxn>
                <a:cxn ang="0">
                  <a:pos x="5" y="392"/>
                </a:cxn>
                <a:cxn ang="0">
                  <a:pos x="10" y="404"/>
                </a:cxn>
                <a:cxn ang="0">
                  <a:pos x="20" y="410"/>
                </a:cxn>
                <a:cxn ang="0">
                  <a:pos x="30" y="413"/>
                </a:cxn>
                <a:cxn ang="0">
                  <a:pos x="45" y="413"/>
                </a:cxn>
                <a:cxn ang="0">
                  <a:pos x="60" y="407"/>
                </a:cxn>
                <a:cxn ang="0">
                  <a:pos x="257" y="190"/>
                </a:cxn>
                <a:cxn ang="0">
                  <a:pos x="297" y="138"/>
                </a:cxn>
                <a:cxn ang="0">
                  <a:pos x="312" y="111"/>
                </a:cxn>
                <a:cxn ang="0">
                  <a:pos x="325" y="84"/>
                </a:cxn>
                <a:cxn ang="0">
                  <a:pos x="335" y="39"/>
                </a:cxn>
                <a:cxn ang="0">
                  <a:pos x="343" y="0"/>
                </a:cxn>
                <a:cxn ang="0">
                  <a:pos x="343" y="117"/>
                </a:cxn>
              </a:cxnLst>
              <a:rect l="0" t="0" r="r" b="b"/>
              <a:pathLst>
                <a:path w="344" h="647">
                  <a:moveTo>
                    <a:pt x="343" y="52"/>
                  </a:moveTo>
                  <a:lnTo>
                    <a:pt x="343" y="194"/>
                  </a:lnTo>
                  <a:lnTo>
                    <a:pt x="335" y="188"/>
                  </a:lnTo>
                  <a:lnTo>
                    <a:pt x="315" y="188"/>
                  </a:lnTo>
                  <a:lnTo>
                    <a:pt x="300" y="194"/>
                  </a:lnTo>
                  <a:lnTo>
                    <a:pt x="284" y="209"/>
                  </a:lnTo>
                  <a:lnTo>
                    <a:pt x="242" y="261"/>
                  </a:lnTo>
                  <a:lnTo>
                    <a:pt x="146" y="366"/>
                  </a:lnTo>
                  <a:lnTo>
                    <a:pt x="50" y="475"/>
                  </a:lnTo>
                  <a:lnTo>
                    <a:pt x="30" y="505"/>
                  </a:lnTo>
                  <a:lnTo>
                    <a:pt x="17" y="535"/>
                  </a:lnTo>
                  <a:lnTo>
                    <a:pt x="10" y="582"/>
                  </a:lnTo>
                  <a:lnTo>
                    <a:pt x="0" y="646"/>
                  </a:lnTo>
                  <a:lnTo>
                    <a:pt x="0" y="365"/>
                  </a:lnTo>
                  <a:lnTo>
                    <a:pt x="5" y="392"/>
                  </a:lnTo>
                  <a:lnTo>
                    <a:pt x="10" y="404"/>
                  </a:lnTo>
                  <a:lnTo>
                    <a:pt x="20" y="410"/>
                  </a:lnTo>
                  <a:lnTo>
                    <a:pt x="30" y="413"/>
                  </a:lnTo>
                  <a:lnTo>
                    <a:pt x="45" y="413"/>
                  </a:lnTo>
                  <a:lnTo>
                    <a:pt x="60" y="407"/>
                  </a:lnTo>
                  <a:lnTo>
                    <a:pt x="257" y="190"/>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26" name="Freeform 27"/>
            <p:cNvSpPr>
              <a:spLocks/>
            </p:cNvSpPr>
            <p:nvPr/>
          </p:nvSpPr>
          <p:spPr bwMode="auto">
            <a:xfrm>
              <a:off x="219" y="4178"/>
              <a:ext cx="349" cy="149"/>
            </a:xfrm>
            <a:custGeom>
              <a:avLst/>
              <a:gdLst/>
              <a:ahLst/>
              <a:cxnLst>
                <a:cxn ang="0">
                  <a:pos x="345" y="52"/>
                </a:cxn>
                <a:cxn ang="0">
                  <a:pos x="348" y="144"/>
                </a:cxn>
                <a:cxn ang="0">
                  <a:pos x="0" y="148"/>
                </a:cxn>
                <a:cxn ang="0">
                  <a:pos x="299" y="143"/>
                </a:cxn>
                <a:cxn ang="0">
                  <a:pos x="315" y="111"/>
                </a:cxn>
                <a:cxn ang="0">
                  <a:pos x="328" y="84"/>
                </a:cxn>
                <a:cxn ang="0">
                  <a:pos x="338" y="39"/>
                </a:cxn>
                <a:cxn ang="0">
                  <a:pos x="345" y="0"/>
                </a:cxn>
                <a:cxn ang="0">
                  <a:pos x="345" y="117"/>
                </a:cxn>
              </a:cxnLst>
              <a:rect l="0" t="0" r="r" b="b"/>
              <a:pathLst>
                <a:path w="349" h="149">
                  <a:moveTo>
                    <a:pt x="345" y="52"/>
                  </a:moveTo>
                  <a:lnTo>
                    <a:pt x="348" y="144"/>
                  </a:lnTo>
                  <a:lnTo>
                    <a:pt x="0" y="148"/>
                  </a:lnTo>
                  <a:lnTo>
                    <a:pt x="299" y="143"/>
                  </a:lnTo>
                  <a:lnTo>
                    <a:pt x="315" y="111"/>
                  </a:lnTo>
                  <a:lnTo>
                    <a:pt x="328" y="84"/>
                  </a:lnTo>
                  <a:lnTo>
                    <a:pt x="338" y="39"/>
                  </a:lnTo>
                  <a:lnTo>
                    <a:pt x="345" y="0"/>
                  </a:lnTo>
                  <a:lnTo>
                    <a:pt x="345"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27" name="Freeform 28"/>
            <p:cNvSpPr>
              <a:spLocks/>
            </p:cNvSpPr>
            <p:nvPr/>
          </p:nvSpPr>
          <p:spPr bwMode="auto">
            <a:xfrm>
              <a:off x="222" y="211"/>
              <a:ext cx="344" cy="646"/>
            </a:xfrm>
            <a:custGeom>
              <a:avLst/>
              <a:gdLst/>
              <a:ahLst/>
              <a:cxnLst>
                <a:cxn ang="0">
                  <a:pos x="343" y="52"/>
                </a:cxn>
                <a:cxn ang="0">
                  <a:pos x="343" y="194"/>
                </a:cxn>
                <a:cxn ang="0">
                  <a:pos x="335" y="188"/>
                </a:cxn>
                <a:cxn ang="0">
                  <a:pos x="315" y="188"/>
                </a:cxn>
                <a:cxn ang="0">
                  <a:pos x="300" y="194"/>
                </a:cxn>
                <a:cxn ang="0">
                  <a:pos x="284" y="209"/>
                </a:cxn>
                <a:cxn ang="0">
                  <a:pos x="242" y="260"/>
                </a:cxn>
                <a:cxn ang="0">
                  <a:pos x="146" y="366"/>
                </a:cxn>
                <a:cxn ang="0">
                  <a:pos x="50" y="474"/>
                </a:cxn>
                <a:cxn ang="0">
                  <a:pos x="30" y="504"/>
                </a:cxn>
                <a:cxn ang="0">
                  <a:pos x="17" y="534"/>
                </a:cxn>
                <a:cxn ang="0">
                  <a:pos x="10" y="581"/>
                </a:cxn>
                <a:cxn ang="0">
                  <a:pos x="0" y="645"/>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6">
                  <a:moveTo>
                    <a:pt x="343" y="52"/>
                  </a:moveTo>
                  <a:lnTo>
                    <a:pt x="343" y="194"/>
                  </a:lnTo>
                  <a:lnTo>
                    <a:pt x="335" y="188"/>
                  </a:lnTo>
                  <a:lnTo>
                    <a:pt x="315" y="188"/>
                  </a:lnTo>
                  <a:lnTo>
                    <a:pt x="300" y="194"/>
                  </a:lnTo>
                  <a:lnTo>
                    <a:pt x="284" y="209"/>
                  </a:lnTo>
                  <a:lnTo>
                    <a:pt x="242" y="260"/>
                  </a:lnTo>
                  <a:lnTo>
                    <a:pt x="146" y="366"/>
                  </a:lnTo>
                  <a:lnTo>
                    <a:pt x="50" y="474"/>
                  </a:lnTo>
                  <a:lnTo>
                    <a:pt x="30" y="504"/>
                  </a:lnTo>
                  <a:lnTo>
                    <a:pt x="17" y="534"/>
                  </a:lnTo>
                  <a:lnTo>
                    <a:pt x="10" y="581"/>
                  </a:lnTo>
                  <a:lnTo>
                    <a:pt x="0" y="645"/>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28" name="Freeform 29"/>
            <p:cNvSpPr>
              <a:spLocks/>
            </p:cNvSpPr>
            <p:nvPr/>
          </p:nvSpPr>
          <p:spPr bwMode="auto">
            <a:xfrm>
              <a:off x="222" y="-3"/>
              <a:ext cx="346" cy="574"/>
            </a:xfrm>
            <a:custGeom>
              <a:avLst/>
              <a:gdLst/>
              <a:ahLst/>
              <a:cxnLst>
                <a:cxn ang="0">
                  <a:pos x="345" y="0"/>
                </a:cxn>
                <a:cxn ang="0">
                  <a:pos x="343" y="122"/>
                </a:cxn>
                <a:cxn ang="0">
                  <a:pos x="336" y="116"/>
                </a:cxn>
                <a:cxn ang="0">
                  <a:pos x="315" y="116"/>
                </a:cxn>
                <a:cxn ang="0">
                  <a:pos x="300" y="122"/>
                </a:cxn>
                <a:cxn ang="0">
                  <a:pos x="285" y="137"/>
                </a:cxn>
                <a:cxn ang="0">
                  <a:pos x="242" y="188"/>
                </a:cxn>
                <a:cxn ang="0">
                  <a:pos x="146" y="294"/>
                </a:cxn>
                <a:cxn ang="0">
                  <a:pos x="50" y="402"/>
                </a:cxn>
                <a:cxn ang="0">
                  <a:pos x="30" y="432"/>
                </a:cxn>
                <a:cxn ang="0">
                  <a:pos x="17" y="462"/>
                </a:cxn>
                <a:cxn ang="0">
                  <a:pos x="10" y="509"/>
                </a:cxn>
                <a:cxn ang="0">
                  <a:pos x="0" y="573"/>
                </a:cxn>
                <a:cxn ang="0">
                  <a:pos x="0" y="292"/>
                </a:cxn>
                <a:cxn ang="0">
                  <a:pos x="5" y="319"/>
                </a:cxn>
                <a:cxn ang="0">
                  <a:pos x="10" y="331"/>
                </a:cxn>
                <a:cxn ang="0">
                  <a:pos x="20" y="337"/>
                </a:cxn>
                <a:cxn ang="0">
                  <a:pos x="30" y="340"/>
                </a:cxn>
                <a:cxn ang="0">
                  <a:pos x="45" y="340"/>
                </a:cxn>
                <a:cxn ang="0">
                  <a:pos x="60" y="334"/>
                </a:cxn>
                <a:cxn ang="0">
                  <a:pos x="257" y="117"/>
                </a:cxn>
                <a:cxn ang="0">
                  <a:pos x="298" y="66"/>
                </a:cxn>
                <a:cxn ang="0">
                  <a:pos x="313" y="39"/>
                </a:cxn>
                <a:cxn ang="0">
                  <a:pos x="326" y="12"/>
                </a:cxn>
                <a:cxn ang="0">
                  <a:pos x="329" y="0"/>
                </a:cxn>
                <a:cxn ang="0">
                  <a:pos x="345" y="3"/>
                </a:cxn>
                <a:cxn ang="0">
                  <a:pos x="343" y="45"/>
                </a:cxn>
              </a:cxnLst>
              <a:rect l="0" t="0" r="r" b="b"/>
              <a:pathLst>
                <a:path w="346" h="574">
                  <a:moveTo>
                    <a:pt x="345" y="0"/>
                  </a:moveTo>
                  <a:lnTo>
                    <a:pt x="343" y="122"/>
                  </a:lnTo>
                  <a:lnTo>
                    <a:pt x="336" y="116"/>
                  </a:lnTo>
                  <a:lnTo>
                    <a:pt x="315" y="116"/>
                  </a:lnTo>
                  <a:lnTo>
                    <a:pt x="300" y="122"/>
                  </a:lnTo>
                  <a:lnTo>
                    <a:pt x="285" y="137"/>
                  </a:lnTo>
                  <a:lnTo>
                    <a:pt x="242" y="188"/>
                  </a:lnTo>
                  <a:lnTo>
                    <a:pt x="146" y="294"/>
                  </a:lnTo>
                  <a:lnTo>
                    <a:pt x="50" y="402"/>
                  </a:lnTo>
                  <a:lnTo>
                    <a:pt x="30" y="432"/>
                  </a:lnTo>
                  <a:lnTo>
                    <a:pt x="17" y="462"/>
                  </a:lnTo>
                  <a:lnTo>
                    <a:pt x="10" y="509"/>
                  </a:lnTo>
                  <a:lnTo>
                    <a:pt x="0" y="573"/>
                  </a:lnTo>
                  <a:lnTo>
                    <a:pt x="0" y="292"/>
                  </a:lnTo>
                  <a:lnTo>
                    <a:pt x="5" y="319"/>
                  </a:lnTo>
                  <a:lnTo>
                    <a:pt x="10" y="331"/>
                  </a:lnTo>
                  <a:lnTo>
                    <a:pt x="20" y="337"/>
                  </a:lnTo>
                  <a:lnTo>
                    <a:pt x="30" y="340"/>
                  </a:lnTo>
                  <a:lnTo>
                    <a:pt x="45" y="340"/>
                  </a:lnTo>
                  <a:lnTo>
                    <a:pt x="60" y="334"/>
                  </a:lnTo>
                  <a:lnTo>
                    <a:pt x="257" y="117"/>
                  </a:lnTo>
                  <a:lnTo>
                    <a:pt x="298" y="66"/>
                  </a:lnTo>
                  <a:lnTo>
                    <a:pt x="313" y="39"/>
                  </a:lnTo>
                  <a:lnTo>
                    <a:pt x="326" y="12"/>
                  </a:lnTo>
                  <a:lnTo>
                    <a:pt x="329" y="0"/>
                  </a:lnTo>
                  <a:lnTo>
                    <a:pt x="345" y="3"/>
                  </a:lnTo>
                  <a:lnTo>
                    <a:pt x="343" y="45"/>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29" name="Freeform 30"/>
            <p:cNvSpPr>
              <a:spLocks/>
            </p:cNvSpPr>
            <p:nvPr/>
          </p:nvSpPr>
          <p:spPr bwMode="auto">
            <a:xfrm>
              <a:off x="224" y="-6"/>
              <a:ext cx="154" cy="294"/>
            </a:xfrm>
            <a:custGeom>
              <a:avLst/>
              <a:gdLst/>
              <a:ahLst/>
              <a:cxnLst>
                <a:cxn ang="0">
                  <a:pos x="153" y="3"/>
                </a:cxn>
                <a:cxn ang="0">
                  <a:pos x="50" y="122"/>
                </a:cxn>
                <a:cxn ang="0">
                  <a:pos x="30" y="152"/>
                </a:cxn>
                <a:cxn ang="0">
                  <a:pos x="17" y="182"/>
                </a:cxn>
                <a:cxn ang="0">
                  <a:pos x="10" y="229"/>
                </a:cxn>
                <a:cxn ang="0">
                  <a:pos x="0" y="293"/>
                </a:cxn>
                <a:cxn ang="0">
                  <a:pos x="0" y="12"/>
                </a:cxn>
                <a:cxn ang="0">
                  <a:pos x="5" y="39"/>
                </a:cxn>
                <a:cxn ang="0">
                  <a:pos x="10" y="51"/>
                </a:cxn>
                <a:cxn ang="0">
                  <a:pos x="20" y="57"/>
                </a:cxn>
                <a:cxn ang="0">
                  <a:pos x="30" y="60"/>
                </a:cxn>
                <a:cxn ang="0">
                  <a:pos x="45" y="60"/>
                </a:cxn>
                <a:cxn ang="0">
                  <a:pos x="60" y="54"/>
                </a:cxn>
                <a:cxn ang="0">
                  <a:pos x="110" y="0"/>
                </a:cxn>
              </a:cxnLst>
              <a:rect l="0" t="0" r="r" b="b"/>
              <a:pathLst>
                <a:path w="154" h="294">
                  <a:moveTo>
                    <a:pt x="153" y="3"/>
                  </a:moveTo>
                  <a:lnTo>
                    <a:pt x="50" y="122"/>
                  </a:lnTo>
                  <a:lnTo>
                    <a:pt x="30" y="152"/>
                  </a:lnTo>
                  <a:lnTo>
                    <a:pt x="17" y="182"/>
                  </a:lnTo>
                  <a:lnTo>
                    <a:pt x="10" y="229"/>
                  </a:lnTo>
                  <a:lnTo>
                    <a:pt x="0" y="293"/>
                  </a:lnTo>
                  <a:lnTo>
                    <a:pt x="0" y="12"/>
                  </a:lnTo>
                  <a:lnTo>
                    <a:pt x="5" y="39"/>
                  </a:lnTo>
                  <a:lnTo>
                    <a:pt x="10" y="51"/>
                  </a:lnTo>
                  <a:lnTo>
                    <a:pt x="20" y="57"/>
                  </a:lnTo>
                  <a:lnTo>
                    <a:pt x="30" y="60"/>
                  </a:lnTo>
                  <a:lnTo>
                    <a:pt x="45" y="60"/>
                  </a:lnTo>
                  <a:lnTo>
                    <a:pt x="60" y="54"/>
                  </a:lnTo>
                  <a:lnTo>
                    <a:pt x="110" y="0"/>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30" name="Freeform 31"/>
            <p:cNvSpPr>
              <a:spLocks/>
            </p:cNvSpPr>
            <p:nvPr/>
          </p:nvSpPr>
          <p:spPr bwMode="auto">
            <a:xfrm>
              <a:off x="222" y="1796"/>
              <a:ext cx="344" cy="646"/>
            </a:xfrm>
            <a:custGeom>
              <a:avLst/>
              <a:gdLst/>
              <a:ahLst/>
              <a:cxnLst>
                <a:cxn ang="0">
                  <a:pos x="343" y="52"/>
                </a:cxn>
                <a:cxn ang="0">
                  <a:pos x="343" y="194"/>
                </a:cxn>
                <a:cxn ang="0">
                  <a:pos x="335" y="188"/>
                </a:cxn>
                <a:cxn ang="0">
                  <a:pos x="315" y="188"/>
                </a:cxn>
                <a:cxn ang="0">
                  <a:pos x="300" y="194"/>
                </a:cxn>
                <a:cxn ang="0">
                  <a:pos x="284" y="209"/>
                </a:cxn>
                <a:cxn ang="0">
                  <a:pos x="242" y="260"/>
                </a:cxn>
                <a:cxn ang="0">
                  <a:pos x="146" y="366"/>
                </a:cxn>
                <a:cxn ang="0">
                  <a:pos x="50" y="474"/>
                </a:cxn>
                <a:cxn ang="0">
                  <a:pos x="30" y="504"/>
                </a:cxn>
                <a:cxn ang="0">
                  <a:pos x="17" y="534"/>
                </a:cxn>
                <a:cxn ang="0">
                  <a:pos x="10" y="581"/>
                </a:cxn>
                <a:cxn ang="0">
                  <a:pos x="0" y="645"/>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6">
                  <a:moveTo>
                    <a:pt x="343" y="52"/>
                  </a:moveTo>
                  <a:lnTo>
                    <a:pt x="343" y="194"/>
                  </a:lnTo>
                  <a:lnTo>
                    <a:pt x="335" y="188"/>
                  </a:lnTo>
                  <a:lnTo>
                    <a:pt x="315" y="188"/>
                  </a:lnTo>
                  <a:lnTo>
                    <a:pt x="300" y="194"/>
                  </a:lnTo>
                  <a:lnTo>
                    <a:pt x="284" y="209"/>
                  </a:lnTo>
                  <a:lnTo>
                    <a:pt x="242" y="260"/>
                  </a:lnTo>
                  <a:lnTo>
                    <a:pt x="146" y="366"/>
                  </a:lnTo>
                  <a:lnTo>
                    <a:pt x="50" y="474"/>
                  </a:lnTo>
                  <a:lnTo>
                    <a:pt x="30" y="504"/>
                  </a:lnTo>
                  <a:lnTo>
                    <a:pt x="17" y="534"/>
                  </a:lnTo>
                  <a:lnTo>
                    <a:pt x="10" y="581"/>
                  </a:lnTo>
                  <a:lnTo>
                    <a:pt x="0" y="645"/>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31" name="Rectangle 32"/>
            <p:cNvSpPr>
              <a:spLocks noChangeArrowheads="1"/>
            </p:cNvSpPr>
            <p:nvPr/>
          </p:nvSpPr>
          <p:spPr bwMode="auto">
            <a:xfrm>
              <a:off x="771" y="0"/>
              <a:ext cx="210" cy="4319"/>
            </a:xfrm>
            <a:prstGeom prst="rect">
              <a:avLst/>
            </a:prstGeom>
            <a:gradFill rotWithShape="0">
              <a:gsLst>
                <a:gs pos="0">
                  <a:schemeClr val="bg1">
                    <a:gamma/>
                    <a:shade val="46275"/>
                    <a:invGamma/>
                  </a:schemeClr>
                </a:gs>
                <a:gs pos="100000">
                  <a:schemeClr val="bg1"/>
                </a:gs>
              </a:gsLst>
              <a:lin ang="0" scaled="1"/>
            </a:gradFill>
            <a:ln w="9525">
              <a:noFill/>
              <a:miter lim="800000"/>
              <a:headEnd/>
              <a:tailEnd/>
            </a:ln>
            <a:effectLst/>
          </p:spPr>
          <p:txBody>
            <a:bodyPr/>
            <a:lstStyle/>
            <a:p>
              <a:pPr>
                <a:defRPr/>
              </a:pPr>
              <a:endParaRPr lang="ru-RU"/>
            </a:p>
          </p:txBody>
        </p:sp>
        <p:sp>
          <p:nvSpPr>
            <p:cNvPr id="32" name="Line 33"/>
            <p:cNvSpPr>
              <a:spLocks noChangeShapeType="1"/>
            </p:cNvSpPr>
            <p:nvPr/>
          </p:nvSpPr>
          <p:spPr bwMode="auto">
            <a:xfrm>
              <a:off x="135" y="0"/>
              <a:ext cx="0" cy="4319"/>
            </a:xfrm>
            <a:prstGeom prst="line">
              <a:avLst/>
            </a:prstGeom>
            <a:noFill/>
            <a:ln w="12700" cap="sq">
              <a:solidFill>
                <a:schemeClr val="accent1"/>
              </a:solidFill>
              <a:round/>
              <a:headEnd type="none" w="sm" len="sm"/>
              <a:tailEnd type="none" w="sm" len="sm"/>
            </a:ln>
            <a:effectLst/>
          </p:spPr>
          <p:txBody>
            <a:bodyPr/>
            <a:lstStyle/>
            <a:p>
              <a:pPr>
                <a:defRPr/>
              </a:pPr>
              <a:endParaRPr lang="ru-RU"/>
            </a:p>
          </p:txBody>
        </p:sp>
        <p:sp>
          <p:nvSpPr>
            <p:cNvPr id="33" name="Line 34"/>
            <p:cNvSpPr>
              <a:spLocks noChangeShapeType="1"/>
            </p:cNvSpPr>
            <p:nvPr/>
          </p:nvSpPr>
          <p:spPr bwMode="auto">
            <a:xfrm>
              <a:off x="645" y="0"/>
              <a:ext cx="0" cy="4319"/>
            </a:xfrm>
            <a:prstGeom prst="line">
              <a:avLst/>
            </a:prstGeom>
            <a:noFill/>
            <a:ln w="12700" cap="sq">
              <a:solidFill>
                <a:schemeClr val="accent1"/>
              </a:solidFill>
              <a:round/>
              <a:headEnd type="none" w="sm" len="sm"/>
              <a:tailEnd type="none" w="sm" len="sm"/>
            </a:ln>
            <a:effectLst/>
          </p:spPr>
          <p:txBody>
            <a:bodyPr/>
            <a:lstStyle/>
            <a:p>
              <a:pPr>
                <a:defRPr/>
              </a:pPr>
              <a:endParaRPr lang="ru-RU"/>
            </a:p>
          </p:txBody>
        </p:sp>
      </p:grpSp>
      <p:grpSp>
        <p:nvGrpSpPr>
          <p:cNvPr id="3" name="Group 35"/>
          <p:cNvGrpSpPr>
            <a:grpSpLocks/>
          </p:cNvGrpSpPr>
          <p:nvPr/>
        </p:nvGrpSpPr>
        <p:grpSpPr bwMode="auto">
          <a:xfrm>
            <a:off x="523875" y="1428750"/>
            <a:ext cx="2095500" cy="2095500"/>
            <a:chOff x="330" y="900"/>
            <a:chExt cx="1320" cy="1320"/>
          </a:xfrm>
        </p:grpSpPr>
        <p:sp>
          <p:nvSpPr>
            <p:cNvPr id="35" name="Rectangle 36"/>
            <p:cNvSpPr>
              <a:spLocks noChangeArrowheads="1"/>
            </p:cNvSpPr>
            <p:nvPr/>
          </p:nvSpPr>
          <p:spPr bwMode="auto">
            <a:xfrm>
              <a:off x="975" y="900"/>
              <a:ext cx="675" cy="1320"/>
            </a:xfrm>
            <a:prstGeom prst="rect">
              <a:avLst/>
            </a:prstGeom>
            <a:gradFill rotWithShape="0">
              <a:gsLst>
                <a:gs pos="0">
                  <a:schemeClr val="bg1">
                    <a:gamma/>
                    <a:shade val="46275"/>
                    <a:invGamma/>
                  </a:schemeClr>
                </a:gs>
                <a:gs pos="100000">
                  <a:schemeClr val="bg1"/>
                </a:gs>
              </a:gsLst>
              <a:path path="shape">
                <a:fillToRect l="50000" t="50000" r="50000" b="50000"/>
              </a:path>
            </a:gradFill>
            <a:ln w="9525">
              <a:noFill/>
              <a:miter lim="800000"/>
              <a:headEnd/>
              <a:tailEnd/>
            </a:ln>
            <a:effectLst/>
          </p:spPr>
          <p:txBody>
            <a:bodyPr/>
            <a:lstStyle/>
            <a:p>
              <a:pPr>
                <a:defRPr/>
              </a:pPr>
              <a:endParaRPr lang="ru-RU"/>
            </a:p>
          </p:txBody>
        </p:sp>
        <p:grpSp>
          <p:nvGrpSpPr>
            <p:cNvPr id="4" name="Group 37"/>
            <p:cNvGrpSpPr>
              <a:grpSpLocks/>
            </p:cNvGrpSpPr>
            <p:nvPr/>
          </p:nvGrpSpPr>
          <p:grpSpPr bwMode="auto">
            <a:xfrm>
              <a:off x="330" y="1015"/>
              <a:ext cx="1079" cy="1060"/>
              <a:chOff x="330" y="1015"/>
              <a:chExt cx="1079" cy="1060"/>
            </a:xfrm>
          </p:grpSpPr>
          <p:grpSp>
            <p:nvGrpSpPr>
              <p:cNvPr id="30720" name="Group 38"/>
              <p:cNvGrpSpPr>
                <a:grpSpLocks/>
              </p:cNvGrpSpPr>
              <p:nvPr/>
            </p:nvGrpSpPr>
            <p:grpSpPr bwMode="auto">
              <a:xfrm>
                <a:off x="330" y="1015"/>
                <a:ext cx="1079" cy="1060"/>
                <a:chOff x="330" y="1015"/>
                <a:chExt cx="1079" cy="1060"/>
              </a:xfrm>
            </p:grpSpPr>
            <p:grpSp>
              <p:nvGrpSpPr>
                <p:cNvPr id="30721" name="Group 39"/>
                <p:cNvGrpSpPr>
                  <a:grpSpLocks/>
                </p:cNvGrpSpPr>
                <p:nvPr/>
              </p:nvGrpSpPr>
              <p:grpSpPr bwMode="auto">
                <a:xfrm>
                  <a:off x="330" y="1015"/>
                  <a:ext cx="1079" cy="1060"/>
                  <a:chOff x="330" y="1015"/>
                  <a:chExt cx="1079" cy="1060"/>
                </a:xfrm>
              </p:grpSpPr>
              <p:sp>
                <p:nvSpPr>
                  <p:cNvPr id="50" name="Rectangle 40"/>
                  <p:cNvSpPr>
                    <a:spLocks noChangeArrowheads="1"/>
                  </p:cNvSpPr>
                  <p:nvPr/>
                </p:nvSpPr>
                <p:spPr bwMode="auto">
                  <a:xfrm>
                    <a:off x="333" y="1910"/>
                    <a:ext cx="1074" cy="165"/>
                  </a:xfrm>
                  <a:prstGeom prst="rect">
                    <a:avLst/>
                  </a:prstGeom>
                  <a:gradFill rotWithShape="0">
                    <a:gsLst>
                      <a:gs pos="0">
                        <a:schemeClr val="accent1"/>
                      </a:gs>
                      <a:gs pos="100000">
                        <a:schemeClr val="accent1">
                          <a:gamma/>
                          <a:shade val="46275"/>
                          <a:invGamma/>
                        </a:schemeClr>
                      </a:gs>
                    </a:gsLst>
                    <a:lin ang="5400000" scaled="1"/>
                  </a:gradFill>
                  <a:ln w="9525">
                    <a:noFill/>
                    <a:miter lim="800000"/>
                    <a:headEnd/>
                    <a:tailEnd/>
                  </a:ln>
                  <a:effectLst/>
                </p:spPr>
                <p:txBody>
                  <a:bodyPr/>
                  <a:lstStyle/>
                  <a:p>
                    <a:pPr>
                      <a:defRPr/>
                    </a:pPr>
                    <a:endParaRPr lang="ru-RU"/>
                  </a:p>
                </p:txBody>
              </p:sp>
              <p:sp>
                <p:nvSpPr>
                  <p:cNvPr id="51" name="Rectangle 41"/>
                  <p:cNvSpPr>
                    <a:spLocks noChangeArrowheads="1"/>
                  </p:cNvSpPr>
                  <p:nvPr/>
                </p:nvSpPr>
                <p:spPr bwMode="auto">
                  <a:xfrm>
                    <a:off x="333" y="1015"/>
                    <a:ext cx="1074" cy="165"/>
                  </a:xfrm>
                  <a:prstGeom prst="rect">
                    <a:avLst/>
                  </a:prstGeom>
                  <a:gradFill rotWithShape="0">
                    <a:gsLst>
                      <a:gs pos="0">
                        <a:schemeClr val="accent1">
                          <a:gamma/>
                          <a:shade val="46275"/>
                          <a:invGamma/>
                        </a:schemeClr>
                      </a:gs>
                      <a:gs pos="100000">
                        <a:schemeClr val="accent1"/>
                      </a:gs>
                    </a:gsLst>
                    <a:lin ang="5400000" scaled="1"/>
                  </a:gradFill>
                  <a:ln w="9525">
                    <a:noFill/>
                    <a:miter lim="800000"/>
                    <a:headEnd/>
                    <a:tailEnd/>
                  </a:ln>
                  <a:effectLst/>
                </p:spPr>
                <p:txBody>
                  <a:bodyPr/>
                  <a:lstStyle/>
                  <a:p>
                    <a:pPr>
                      <a:defRPr/>
                    </a:pPr>
                    <a:endParaRPr lang="ru-RU"/>
                  </a:p>
                </p:txBody>
              </p:sp>
              <p:sp>
                <p:nvSpPr>
                  <p:cNvPr id="52" name="AutoShape 42"/>
                  <p:cNvSpPr>
                    <a:spLocks noChangeArrowheads="1"/>
                  </p:cNvSpPr>
                  <p:nvPr/>
                </p:nvSpPr>
                <p:spPr bwMode="auto">
                  <a:xfrm rot="5400000" flipV="1">
                    <a:off x="-91" y="1446"/>
                    <a:ext cx="1028" cy="186"/>
                  </a:xfrm>
                  <a:custGeom>
                    <a:avLst/>
                    <a:gdLst>
                      <a:gd name="G0" fmla="+- 2645 0 0"/>
                      <a:gd name="G1" fmla="+- 21600 0 2645"/>
                      <a:gd name="G2" fmla="*/ 2645 1 2"/>
                      <a:gd name="G3" fmla="+- 21600 0 G2"/>
                      <a:gd name="G4" fmla="+/ 2645 21600 2"/>
                      <a:gd name="G5" fmla="+/ G1 0 2"/>
                      <a:gd name="G6" fmla="*/ 21600 21600 2645"/>
                      <a:gd name="G7" fmla="*/ G6 1 2"/>
                      <a:gd name="G8" fmla="+- 21600 0 G7"/>
                      <a:gd name="G9" fmla="*/ 21600 1 2"/>
                      <a:gd name="G10" fmla="+- 2645 0 G9"/>
                      <a:gd name="G11" fmla="?: G10 G8 0"/>
                      <a:gd name="G12" fmla="?: G10 G7 21600"/>
                      <a:gd name="T0" fmla="*/ 20277 w 21600"/>
                      <a:gd name="T1" fmla="*/ 10800 h 21600"/>
                      <a:gd name="T2" fmla="*/ 10800 w 21600"/>
                      <a:gd name="T3" fmla="*/ 21600 h 21600"/>
                      <a:gd name="T4" fmla="*/ 1323 w 21600"/>
                      <a:gd name="T5" fmla="*/ 10800 h 21600"/>
                      <a:gd name="T6" fmla="*/ 10800 w 21600"/>
                      <a:gd name="T7" fmla="*/ 0 h 21600"/>
                      <a:gd name="T8" fmla="*/ 3123 w 21600"/>
                      <a:gd name="T9" fmla="*/ 3123 h 21600"/>
                      <a:gd name="T10" fmla="*/ 18477 w 21600"/>
                      <a:gd name="T11" fmla="*/ 18477 h 21600"/>
                    </a:gdLst>
                    <a:ahLst/>
                    <a:cxnLst>
                      <a:cxn ang="0">
                        <a:pos x="T0" y="T1"/>
                      </a:cxn>
                      <a:cxn ang="0">
                        <a:pos x="T2" y="T3"/>
                      </a:cxn>
                      <a:cxn ang="0">
                        <a:pos x="T4" y="T5"/>
                      </a:cxn>
                      <a:cxn ang="0">
                        <a:pos x="T6" y="T7"/>
                      </a:cxn>
                    </a:cxnLst>
                    <a:rect l="T8" t="T9" r="T10" b="T11"/>
                    <a:pathLst>
                      <a:path w="21600" h="21600">
                        <a:moveTo>
                          <a:pt x="0" y="0"/>
                        </a:moveTo>
                        <a:lnTo>
                          <a:pt x="2645" y="21600"/>
                        </a:lnTo>
                        <a:lnTo>
                          <a:pt x="18955" y="21600"/>
                        </a:lnTo>
                        <a:lnTo>
                          <a:pt x="21600" y="0"/>
                        </a:lnTo>
                        <a:close/>
                      </a:path>
                    </a:pathLst>
                  </a:custGeom>
                  <a:gradFill rotWithShape="0">
                    <a:gsLst>
                      <a:gs pos="0">
                        <a:schemeClr val="accent1">
                          <a:gamma/>
                          <a:shade val="46275"/>
                          <a:invGamma/>
                        </a:schemeClr>
                      </a:gs>
                      <a:gs pos="100000">
                        <a:schemeClr val="accent1"/>
                      </a:gs>
                    </a:gsLst>
                    <a:lin ang="0" scaled="1"/>
                  </a:gradFill>
                  <a:ln w="9525">
                    <a:noFill/>
                    <a:miter lim="800000"/>
                    <a:headEnd/>
                    <a:tailEnd/>
                  </a:ln>
                  <a:effectLst/>
                </p:spPr>
                <p:txBody>
                  <a:bodyPr/>
                  <a:lstStyle/>
                  <a:p>
                    <a:pPr>
                      <a:defRPr/>
                    </a:pPr>
                    <a:endParaRPr lang="ru-RU"/>
                  </a:p>
                </p:txBody>
              </p:sp>
              <p:sp>
                <p:nvSpPr>
                  <p:cNvPr id="53" name="AutoShape 43"/>
                  <p:cNvSpPr>
                    <a:spLocks noChangeArrowheads="1"/>
                  </p:cNvSpPr>
                  <p:nvPr/>
                </p:nvSpPr>
                <p:spPr bwMode="auto">
                  <a:xfrm rot="-5400000" flipH="1" flipV="1">
                    <a:off x="802" y="1436"/>
                    <a:ext cx="1028" cy="186"/>
                  </a:xfrm>
                  <a:custGeom>
                    <a:avLst/>
                    <a:gdLst>
                      <a:gd name="G0" fmla="+- 2645 0 0"/>
                      <a:gd name="G1" fmla="+- 21600 0 2645"/>
                      <a:gd name="G2" fmla="*/ 2645 1 2"/>
                      <a:gd name="G3" fmla="+- 21600 0 G2"/>
                      <a:gd name="G4" fmla="+/ 2645 21600 2"/>
                      <a:gd name="G5" fmla="+/ G1 0 2"/>
                      <a:gd name="G6" fmla="*/ 21600 21600 2645"/>
                      <a:gd name="G7" fmla="*/ G6 1 2"/>
                      <a:gd name="G8" fmla="+- 21600 0 G7"/>
                      <a:gd name="G9" fmla="*/ 21600 1 2"/>
                      <a:gd name="G10" fmla="+- 2645 0 G9"/>
                      <a:gd name="G11" fmla="?: G10 G8 0"/>
                      <a:gd name="G12" fmla="?: G10 G7 21600"/>
                      <a:gd name="T0" fmla="*/ 20277 w 21600"/>
                      <a:gd name="T1" fmla="*/ 10800 h 21600"/>
                      <a:gd name="T2" fmla="*/ 10800 w 21600"/>
                      <a:gd name="T3" fmla="*/ 21600 h 21600"/>
                      <a:gd name="T4" fmla="*/ 1323 w 21600"/>
                      <a:gd name="T5" fmla="*/ 10800 h 21600"/>
                      <a:gd name="T6" fmla="*/ 10800 w 21600"/>
                      <a:gd name="T7" fmla="*/ 0 h 21600"/>
                      <a:gd name="T8" fmla="*/ 3123 w 21600"/>
                      <a:gd name="T9" fmla="*/ 3123 h 21600"/>
                      <a:gd name="T10" fmla="*/ 18477 w 21600"/>
                      <a:gd name="T11" fmla="*/ 18477 h 21600"/>
                    </a:gdLst>
                    <a:ahLst/>
                    <a:cxnLst>
                      <a:cxn ang="0">
                        <a:pos x="T0" y="T1"/>
                      </a:cxn>
                      <a:cxn ang="0">
                        <a:pos x="T2" y="T3"/>
                      </a:cxn>
                      <a:cxn ang="0">
                        <a:pos x="T4" y="T5"/>
                      </a:cxn>
                      <a:cxn ang="0">
                        <a:pos x="T6" y="T7"/>
                      </a:cxn>
                    </a:cxnLst>
                    <a:rect l="T8" t="T9" r="T10" b="T11"/>
                    <a:pathLst>
                      <a:path w="21600" h="21600">
                        <a:moveTo>
                          <a:pt x="0" y="0"/>
                        </a:moveTo>
                        <a:lnTo>
                          <a:pt x="2645" y="21600"/>
                        </a:lnTo>
                        <a:lnTo>
                          <a:pt x="18955" y="21600"/>
                        </a:lnTo>
                        <a:lnTo>
                          <a:pt x="21600" y="0"/>
                        </a:lnTo>
                        <a:close/>
                      </a:path>
                    </a:pathLst>
                  </a:custGeom>
                  <a:gradFill rotWithShape="0">
                    <a:gsLst>
                      <a:gs pos="0">
                        <a:schemeClr val="accent1"/>
                      </a:gs>
                      <a:gs pos="100000">
                        <a:schemeClr val="accent1">
                          <a:gamma/>
                          <a:shade val="46275"/>
                          <a:invGamma/>
                        </a:schemeClr>
                      </a:gs>
                    </a:gsLst>
                    <a:lin ang="0" scaled="1"/>
                  </a:gradFill>
                  <a:ln w="9525">
                    <a:noFill/>
                    <a:miter lim="800000"/>
                    <a:headEnd/>
                    <a:tailEnd/>
                  </a:ln>
                  <a:effectLst/>
                </p:spPr>
                <p:txBody>
                  <a:bodyPr/>
                  <a:lstStyle/>
                  <a:p>
                    <a:pPr>
                      <a:defRPr/>
                    </a:pPr>
                    <a:endParaRPr lang="ru-RU"/>
                  </a:p>
                </p:txBody>
              </p:sp>
            </p:grpSp>
            <p:sp>
              <p:nvSpPr>
                <p:cNvPr id="46" name="Rectangle 44"/>
                <p:cNvSpPr>
                  <a:spLocks noChangeArrowheads="1"/>
                </p:cNvSpPr>
                <p:nvPr/>
              </p:nvSpPr>
              <p:spPr bwMode="auto">
                <a:xfrm>
                  <a:off x="433" y="1111"/>
                  <a:ext cx="874" cy="868"/>
                </a:xfrm>
                <a:prstGeom prst="rect">
                  <a:avLst/>
                </a:prstGeom>
                <a:gradFill rotWithShape="0">
                  <a:gsLst>
                    <a:gs pos="0">
                      <a:schemeClr val="accent1">
                        <a:gamma/>
                        <a:shade val="46275"/>
                        <a:invGamma/>
                      </a:schemeClr>
                    </a:gs>
                    <a:gs pos="100000">
                      <a:schemeClr val="accent1"/>
                    </a:gs>
                  </a:gsLst>
                  <a:path path="shape">
                    <a:fillToRect l="50000" t="50000" r="50000" b="50000"/>
                  </a:path>
                </a:gradFill>
                <a:ln w="9525">
                  <a:noFill/>
                  <a:miter lim="800000"/>
                  <a:headEnd/>
                  <a:tailEnd/>
                </a:ln>
                <a:effectLst/>
              </p:spPr>
              <p:txBody>
                <a:bodyPr/>
                <a:lstStyle/>
                <a:p>
                  <a:pPr>
                    <a:defRPr/>
                  </a:pPr>
                  <a:endParaRPr lang="ru-RU"/>
                </a:p>
              </p:txBody>
            </p:sp>
            <p:sp>
              <p:nvSpPr>
                <p:cNvPr id="47" name="Oval 45"/>
                <p:cNvSpPr>
                  <a:spLocks noChangeArrowheads="1"/>
                </p:cNvSpPr>
                <p:nvPr/>
              </p:nvSpPr>
              <p:spPr bwMode="auto">
                <a:xfrm>
                  <a:off x="484" y="1170"/>
                  <a:ext cx="772" cy="750"/>
                </a:xfrm>
                <a:prstGeom prst="ellipse">
                  <a:avLst/>
                </a:prstGeom>
                <a:gradFill rotWithShape="0">
                  <a:gsLst>
                    <a:gs pos="0">
                      <a:schemeClr val="accent1"/>
                    </a:gs>
                    <a:gs pos="100000">
                      <a:schemeClr val="accent1">
                        <a:gamma/>
                        <a:shade val="46275"/>
                        <a:invGamma/>
                      </a:schemeClr>
                    </a:gs>
                  </a:gsLst>
                  <a:lin ang="0" scaled="1"/>
                </a:gradFill>
                <a:ln w="9525">
                  <a:noFill/>
                  <a:round/>
                  <a:headEnd/>
                  <a:tailEnd/>
                </a:ln>
                <a:effectLst/>
              </p:spPr>
              <p:txBody>
                <a:bodyPr wrap="none" lIns="92075" tIns="46038" rIns="92075" bIns="46038" anchor="ctr"/>
                <a:lstStyle/>
                <a:p>
                  <a:pPr eaLnBrk="0" hangingPunct="0">
                    <a:spcBef>
                      <a:spcPct val="50000"/>
                    </a:spcBef>
                    <a:defRPr/>
                  </a:pPr>
                  <a:endParaRPr lang="ru-RU" sz="2400"/>
                </a:p>
              </p:txBody>
            </p:sp>
            <p:sp>
              <p:nvSpPr>
                <p:cNvPr id="48" name="Oval 46"/>
                <p:cNvSpPr>
                  <a:spLocks noChangeArrowheads="1"/>
                </p:cNvSpPr>
                <p:nvPr/>
              </p:nvSpPr>
              <p:spPr bwMode="auto">
                <a:xfrm>
                  <a:off x="559" y="1241"/>
                  <a:ext cx="622" cy="608"/>
                </a:xfrm>
                <a:prstGeom prst="ellipse">
                  <a:avLst/>
                </a:prstGeom>
                <a:gradFill rotWithShape="0">
                  <a:gsLst>
                    <a:gs pos="0">
                      <a:schemeClr val="accent1">
                        <a:gamma/>
                        <a:shade val="46275"/>
                        <a:invGamma/>
                      </a:schemeClr>
                    </a:gs>
                    <a:gs pos="100000">
                      <a:schemeClr val="accent1"/>
                    </a:gs>
                  </a:gsLst>
                  <a:lin ang="0" scaled="1"/>
                </a:gradFill>
                <a:ln w="9525">
                  <a:noFill/>
                  <a:round/>
                  <a:headEnd/>
                  <a:tailEnd/>
                </a:ln>
                <a:effectLst/>
              </p:spPr>
              <p:txBody>
                <a:bodyPr wrap="none" lIns="92075" tIns="46038" rIns="92075" bIns="46038" anchor="ctr"/>
                <a:lstStyle/>
                <a:p>
                  <a:pPr eaLnBrk="0" hangingPunct="0">
                    <a:spcBef>
                      <a:spcPct val="50000"/>
                    </a:spcBef>
                    <a:defRPr/>
                  </a:pPr>
                  <a:endParaRPr lang="ru-RU" sz="2400"/>
                </a:p>
              </p:txBody>
            </p:sp>
            <p:sp>
              <p:nvSpPr>
                <p:cNvPr id="49" name="Oval 47"/>
                <p:cNvSpPr>
                  <a:spLocks noChangeArrowheads="1"/>
                </p:cNvSpPr>
                <p:nvPr/>
              </p:nvSpPr>
              <p:spPr bwMode="auto">
                <a:xfrm>
                  <a:off x="624" y="1303"/>
                  <a:ext cx="492" cy="484"/>
                </a:xfrm>
                <a:prstGeom prst="ellipse">
                  <a:avLst/>
                </a:prstGeom>
                <a:gradFill rotWithShape="0">
                  <a:gsLst>
                    <a:gs pos="0">
                      <a:schemeClr val="accent1"/>
                    </a:gs>
                    <a:gs pos="100000">
                      <a:schemeClr val="accent1">
                        <a:gamma/>
                        <a:shade val="46275"/>
                        <a:invGamma/>
                      </a:schemeClr>
                    </a:gs>
                  </a:gsLst>
                  <a:lin ang="0" scaled="1"/>
                </a:gradFill>
                <a:ln w="9525">
                  <a:noFill/>
                  <a:round/>
                  <a:headEnd/>
                  <a:tailEnd/>
                </a:ln>
                <a:effectLst/>
              </p:spPr>
              <p:txBody>
                <a:bodyPr wrap="none" lIns="92075" tIns="46038" rIns="92075" bIns="46038" anchor="ctr"/>
                <a:lstStyle/>
                <a:p>
                  <a:pPr eaLnBrk="0" hangingPunct="0">
                    <a:spcBef>
                      <a:spcPct val="50000"/>
                    </a:spcBef>
                    <a:defRPr/>
                  </a:pPr>
                  <a:endParaRPr lang="ru-RU" sz="2400"/>
                </a:p>
              </p:txBody>
            </p:sp>
          </p:grpSp>
          <p:grpSp>
            <p:nvGrpSpPr>
              <p:cNvPr id="30724" name="Group 48"/>
              <p:cNvGrpSpPr>
                <a:grpSpLocks/>
              </p:cNvGrpSpPr>
              <p:nvPr/>
            </p:nvGrpSpPr>
            <p:grpSpPr bwMode="auto">
              <a:xfrm>
                <a:off x="634" y="1345"/>
                <a:ext cx="447" cy="402"/>
                <a:chOff x="634" y="1345"/>
                <a:chExt cx="447" cy="402"/>
              </a:xfrm>
            </p:grpSpPr>
            <p:sp>
              <p:nvSpPr>
                <p:cNvPr id="39" name="Arc 49"/>
                <p:cNvSpPr>
                  <a:spLocks/>
                </p:cNvSpPr>
                <p:nvPr/>
              </p:nvSpPr>
              <p:spPr bwMode="auto">
                <a:xfrm>
                  <a:off x="856" y="1409"/>
                  <a:ext cx="34" cy="288"/>
                </a:xfrm>
                <a:custGeom>
                  <a:avLst/>
                  <a:gdLst>
                    <a:gd name="G0" fmla="+- 0 0 0"/>
                    <a:gd name="G1" fmla="+- 21600 0 0"/>
                    <a:gd name="G2" fmla="+- 21600 0 0"/>
                    <a:gd name="T0" fmla="*/ 0 w 21600"/>
                    <a:gd name="T1" fmla="*/ 0 h 43200"/>
                    <a:gd name="T2" fmla="*/ 0 w 21600"/>
                    <a:gd name="T3" fmla="*/ 43200 h 43200"/>
                    <a:gd name="T4" fmla="*/ 0 w 21600"/>
                    <a:gd name="T5" fmla="*/ 21600 h 43200"/>
                  </a:gdLst>
                  <a:ahLst/>
                  <a:cxnLst>
                    <a:cxn ang="0">
                      <a:pos x="T0" y="T1"/>
                    </a:cxn>
                    <a:cxn ang="0">
                      <a:pos x="T2" y="T3"/>
                    </a:cxn>
                    <a:cxn ang="0">
                      <a:pos x="T4" y="T5"/>
                    </a:cxn>
                  </a:cxnLst>
                  <a:rect l="0" t="0" r="r" b="b"/>
                  <a:pathLst>
                    <a:path w="21600" h="43200" fill="none" extrusionOk="0">
                      <a:moveTo>
                        <a:pt x="-1" y="0"/>
                      </a:moveTo>
                      <a:cubicBezTo>
                        <a:pt x="11929" y="0"/>
                        <a:pt x="21600" y="9670"/>
                        <a:pt x="21600" y="21600"/>
                      </a:cubicBezTo>
                      <a:cubicBezTo>
                        <a:pt x="21600" y="33529"/>
                        <a:pt x="11929" y="43199"/>
                        <a:pt x="0" y="43200"/>
                      </a:cubicBezTo>
                    </a:path>
                    <a:path w="21600" h="43200" stroke="0" extrusionOk="0">
                      <a:moveTo>
                        <a:pt x="-1" y="0"/>
                      </a:moveTo>
                      <a:cubicBezTo>
                        <a:pt x="11929" y="0"/>
                        <a:pt x="21600" y="9670"/>
                        <a:pt x="21600" y="21600"/>
                      </a:cubicBezTo>
                      <a:cubicBezTo>
                        <a:pt x="21600" y="33529"/>
                        <a:pt x="11929" y="43199"/>
                        <a:pt x="0" y="43200"/>
                      </a:cubicBezTo>
                      <a:lnTo>
                        <a:pt x="0" y="21600"/>
                      </a:lnTo>
                      <a:close/>
                    </a:path>
                  </a:pathLst>
                </a:custGeom>
                <a:gradFill rotWithShape="0">
                  <a:gsLst>
                    <a:gs pos="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40" name="Arc 50"/>
                <p:cNvSpPr>
                  <a:spLocks/>
                </p:cNvSpPr>
                <p:nvPr/>
              </p:nvSpPr>
              <p:spPr bwMode="auto">
                <a:xfrm>
                  <a:off x="827" y="1409"/>
                  <a:ext cx="34" cy="288"/>
                </a:xfrm>
                <a:custGeom>
                  <a:avLst/>
                  <a:gdLst>
                    <a:gd name="G0" fmla="+- 21600 0 0"/>
                    <a:gd name="G1" fmla="+- 21600 0 0"/>
                    <a:gd name="G2" fmla="+- 21600 0 0"/>
                    <a:gd name="T0" fmla="*/ 21600 w 21600"/>
                    <a:gd name="T1" fmla="*/ 43200 h 43200"/>
                    <a:gd name="T2" fmla="*/ 21600 w 21600"/>
                    <a:gd name="T3" fmla="*/ 0 h 43200"/>
                    <a:gd name="T4" fmla="*/ 21600 w 21600"/>
                    <a:gd name="T5" fmla="*/ 21600 h 43200"/>
                  </a:gdLst>
                  <a:ahLst/>
                  <a:cxnLst>
                    <a:cxn ang="0">
                      <a:pos x="T0" y="T1"/>
                    </a:cxn>
                    <a:cxn ang="0">
                      <a:pos x="T2" y="T3"/>
                    </a:cxn>
                    <a:cxn ang="0">
                      <a:pos x="T4" y="T5"/>
                    </a:cxn>
                  </a:cxnLst>
                  <a:rect l="0" t="0" r="r" b="b"/>
                  <a:pathLst>
                    <a:path w="21600" h="43200" fill="none" extrusionOk="0">
                      <a:moveTo>
                        <a:pt x="21600" y="43200"/>
                      </a:moveTo>
                      <a:cubicBezTo>
                        <a:pt x="9670" y="43200"/>
                        <a:pt x="0" y="33529"/>
                        <a:pt x="0" y="21600"/>
                      </a:cubicBezTo>
                      <a:cubicBezTo>
                        <a:pt x="-1" y="9670"/>
                        <a:pt x="9670" y="0"/>
                        <a:pt x="21599" y="0"/>
                      </a:cubicBezTo>
                    </a:path>
                    <a:path w="21600" h="43200" stroke="0" extrusionOk="0">
                      <a:moveTo>
                        <a:pt x="21600" y="43200"/>
                      </a:moveTo>
                      <a:cubicBezTo>
                        <a:pt x="9670" y="43200"/>
                        <a:pt x="0" y="33529"/>
                        <a:pt x="0" y="21600"/>
                      </a:cubicBezTo>
                      <a:cubicBezTo>
                        <a:pt x="-1" y="9670"/>
                        <a:pt x="9670" y="0"/>
                        <a:pt x="21599" y="0"/>
                      </a:cubicBezTo>
                      <a:lnTo>
                        <a:pt x="21600" y="21600"/>
                      </a:lnTo>
                      <a:close/>
                    </a:path>
                  </a:pathLst>
                </a:custGeom>
                <a:gradFill rotWithShape="0">
                  <a:gsLst>
                    <a:gs pos="0">
                      <a:schemeClr val="accent1">
                        <a:gamma/>
                        <a:shade val="46275"/>
                        <a:invGamma/>
                      </a:schemeClr>
                    </a:gs>
                    <a:gs pos="100000">
                      <a:schemeClr val="accent1"/>
                    </a:gs>
                  </a:gsLst>
                  <a:lin ang="0" scaled="1"/>
                </a:gradFill>
                <a:ln w="9525">
                  <a:noFill/>
                  <a:round/>
                  <a:headEnd type="none" w="sm" len="sm"/>
                  <a:tailEnd type="none" w="sm" len="sm"/>
                </a:ln>
                <a:effectLst/>
              </p:spPr>
              <p:txBody>
                <a:bodyPr/>
                <a:lstStyle/>
                <a:p>
                  <a:pPr>
                    <a:defRPr/>
                  </a:pPr>
                  <a:endParaRPr lang="ru-RU"/>
                </a:p>
              </p:txBody>
            </p:sp>
            <p:sp>
              <p:nvSpPr>
                <p:cNvPr id="41" name="AutoShape 51"/>
                <p:cNvSpPr>
                  <a:spLocks noChangeArrowheads="1"/>
                </p:cNvSpPr>
                <p:nvPr/>
              </p:nvSpPr>
              <p:spPr bwMode="auto">
                <a:xfrm>
                  <a:off x="798" y="1694"/>
                  <a:ext cx="122" cy="53"/>
                </a:xfrm>
                <a:prstGeom prst="roundRect">
                  <a:avLst>
                    <a:gd name="adj" fmla="val 49995"/>
                  </a:avLst>
                </a:pr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a:tailEnd/>
                </a:ln>
                <a:effectLst/>
              </p:spPr>
              <p:txBody>
                <a:bodyPr/>
                <a:lstStyle/>
                <a:p>
                  <a:pPr>
                    <a:defRPr/>
                  </a:pPr>
                  <a:endParaRPr lang="ru-RU"/>
                </a:p>
              </p:txBody>
            </p:sp>
            <p:sp>
              <p:nvSpPr>
                <p:cNvPr id="42" name="Freeform 52"/>
                <p:cNvSpPr>
                  <a:spLocks/>
                </p:cNvSpPr>
                <p:nvPr/>
              </p:nvSpPr>
              <p:spPr bwMode="auto">
                <a:xfrm>
                  <a:off x="634" y="1467"/>
                  <a:ext cx="221" cy="230"/>
                </a:xfrm>
                <a:custGeom>
                  <a:avLst/>
                  <a:gdLst/>
                  <a:ahLst/>
                  <a:cxnLst>
                    <a:cxn ang="0">
                      <a:pos x="212" y="204"/>
                    </a:cxn>
                    <a:cxn ang="0">
                      <a:pos x="194" y="158"/>
                    </a:cxn>
                    <a:cxn ang="0">
                      <a:pos x="188" y="111"/>
                    </a:cxn>
                    <a:cxn ang="0">
                      <a:pos x="183" y="72"/>
                    </a:cxn>
                    <a:cxn ang="0">
                      <a:pos x="178" y="52"/>
                    </a:cxn>
                    <a:cxn ang="0">
                      <a:pos x="169" y="37"/>
                    </a:cxn>
                    <a:cxn ang="0">
                      <a:pos x="157" y="24"/>
                    </a:cxn>
                    <a:cxn ang="0">
                      <a:pos x="143" y="13"/>
                    </a:cxn>
                    <a:cxn ang="0">
                      <a:pos x="124" y="5"/>
                    </a:cxn>
                    <a:cxn ang="0">
                      <a:pos x="100" y="0"/>
                    </a:cxn>
                    <a:cxn ang="0">
                      <a:pos x="76" y="0"/>
                    </a:cxn>
                    <a:cxn ang="0">
                      <a:pos x="54" y="7"/>
                    </a:cxn>
                    <a:cxn ang="0">
                      <a:pos x="35" y="16"/>
                    </a:cxn>
                    <a:cxn ang="0">
                      <a:pos x="18" y="31"/>
                    </a:cxn>
                    <a:cxn ang="0">
                      <a:pos x="5" y="51"/>
                    </a:cxn>
                    <a:cxn ang="0">
                      <a:pos x="0" y="73"/>
                    </a:cxn>
                    <a:cxn ang="0">
                      <a:pos x="3" y="72"/>
                    </a:cxn>
                    <a:cxn ang="0">
                      <a:pos x="15" y="64"/>
                    </a:cxn>
                    <a:cxn ang="0">
                      <a:pos x="35" y="58"/>
                    </a:cxn>
                    <a:cxn ang="0">
                      <a:pos x="56" y="57"/>
                    </a:cxn>
                    <a:cxn ang="0">
                      <a:pos x="74" y="63"/>
                    </a:cxn>
                    <a:cxn ang="0">
                      <a:pos x="87" y="73"/>
                    </a:cxn>
                    <a:cxn ang="0">
                      <a:pos x="93" y="85"/>
                    </a:cxn>
                    <a:cxn ang="0">
                      <a:pos x="96" y="102"/>
                    </a:cxn>
                    <a:cxn ang="0">
                      <a:pos x="100" y="124"/>
                    </a:cxn>
                    <a:cxn ang="0">
                      <a:pos x="106" y="147"/>
                    </a:cxn>
                    <a:cxn ang="0">
                      <a:pos x="116" y="168"/>
                    </a:cxn>
                    <a:cxn ang="0">
                      <a:pos x="131" y="190"/>
                    </a:cxn>
                    <a:cxn ang="0">
                      <a:pos x="150" y="207"/>
                    </a:cxn>
                    <a:cxn ang="0">
                      <a:pos x="172" y="219"/>
                    </a:cxn>
                    <a:cxn ang="0">
                      <a:pos x="194" y="226"/>
                    </a:cxn>
                    <a:cxn ang="0">
                      <a:pos x="220" y="229"/>
                    </a:cxn>
                  </a:cxnLst>
                  <a:rect l="0" t="0" r="r" b="b"/>
                  <a:pathLst>
                    <a:path w="221" h="230">
                      <a:moveTo>
                        <a:pt x="220" y="229"/>
                      </a:moveTo>
                      <a:lnTo>
                        <a:pt x="212" y="204"/>
                      </a:lnTo>
                      <a:lnTo>
                        <a:pt x="202" y="180"/>
                      </a:lnTo>
                      <a:lnTo>
                        <a:pt x="194" y="158"/>
                      </a:lnTo>
                      <a:lnTo>
                        <a:pt x="190" y="136"/>
                      </a:lnTo>
                      <a:lnTo>
                        <a:pt x="188" y="111"/>
                      </a:lnTo>
                      <a:lnTo>
                        <a:pt x="185" y="85"/>
                      </a:lnTo>
                      <a:lnTo>
                        <a:pt x="183" y="72"/>
                      </a:lnTo>
                      <a:lnTo>
                        <a:pt x="181" y="61"/>
                      </a:lnTo>
                      <a:lnTo>
                        <a:pt x="178" y="52"/>
                      </a:lnTo>
                      <a:lnTo>
                        <a:pt x="173" y="43"/>
                      </a:lnTo>
                      <a:lnTo>
                        <a:pt x="169" y="37"/>
                      </a:lnTo>
                      <a:lnTo>
                        <a:pt x="164" y="30"/>
                      </a:lnTo>
                      <a:lnTo>
                        <a:pt x="157" y="24"/>
                      </a:lnTo>
                      <a:lnTo>
                        <a:pt x="150" y="18"/>
                      </a:lnTo>
                      <a:lnTo>
                        <a:pt x="143" y="13"/>
                      </a:lnTo>
                      <a:lnTo>
                        <a:pt x="134" y="9"/>
                      </a:lnTo>
                      <a:lnTo>
                        <a:pt x="124" y="5"/>
                      </a:lnTo>
                      <a:lnTo>
                        <a:pt x="112" y="2"/>
                      </a:lnTo>
                      <a:lnTo>
                        <a:pt x="100" y="0"/>
                      </a:lnTo>
                      <a:lnTo>
                        <a:pt x="88" y="0"/>
                      </a:lnTo>
                      <a:lnTo>
                        <a:pt x="76" y="0"/>
                      </a:lnTo>
                      <a:lnTo>
                        <a:pt x="65" y="2"/>
                      </a:lnTo>
                      <a:lnTo>
                        <a:pt x="54" y="7"/>
                      </a:lnTo>
                      <a:lnTo>
                        <a:pt x="45" y="10"/>
                      </a:lnTo>
                      <a:lnTo>
                        <a:pt x="35" y="16"/>
                      </a:lnTo>
                      <a:lnTo>
                        <a:pt x="25" y="24"/>
                      </a:lnTo>
                      <a:lnTo>
                        <a:pt x="18" y="31"/>
                      </a:lnTo>
                      <a:lnTo>
                        <a:pt x="11" y="41"/>
                      </a:lnTo>
                      <a:lnTo>
                        <a:pt x="5" y="51"/>
                      </a:lnTo>
                      <a:lnTo>
                        <a:pt x="1" y="63"/>
                      </a:lnTo>
                      <a:lnTo>
                        <a:pt x="0" y="73"/>
                      </a:lnTo>
                      <a:lnTo>
                        <a:pt x="0" y="79"/>
                      </a:lnTo>
                      <a:lnTo>
                        <a:pt x="3" y="72"/>
                      </a:lnTo>
                      <a:lnTo>
                        <a:pt x="8" y="67"/>
                      </a:lnTo>
                      <a:lnTo>
                        <a:pt x="15" y="64"/>
                      </a:lnTo>
                      <a:lnTo>
                        <a:pt x="25" y="60"/>
                      </a:lnTo>
                      <a:lnTo>
                        <a:pt x="35" y="58"/>
                      </a:lnTo>
                      <a:lnTo>
                        <a:pt x="46" y="57"/>
                      </a:lnTo>
                      <a:lnTo>
                        <a:pt x="56" y="57"/>
                      </a:lnTo>
                      <a:lnTo>
                        <a:pt x="67" y="60"/>
                      </a:lnTo>
                      <a:lnTo>
                        <a:pt x="74" y="63"/>
                      </a:lnTo>
                      <a:lnTo>
                        <a:pt x="81" y="67"/>
                      </a:lnTo>
                      <a:lnTo>
                        <a:pt x="87" y="73"/>
                      </a:lnTo>
                      <a:lnTo>
                        <a:pt x="91" y="78"/>
                      </a:lnTo>
                      <a:lnTo>
                        <a:pt x="93" y="85"/>
                      </a:lnTo>
                      <a:lnTo>
                        <a:pt x="95" y="92"/>
                      </a:lnTo>
                      <a:lnTo>
                        <a:pt x="96" y="102"/>
                      </a:lnTo>
                      <a:lnTo>
                        <a:pt x="98" y="112"/>
                      </a:lnTo>
                      <a:lnTo>
                        <a:pt x="100" y="124"/>
                      </a:lnTo>
                      <a:lnTo>
                        <a:pt x="103" y="135"/>
                      </a:lnTo>
                      <a:lnTo>
                        <a:pt x="106" y="147"/>
                      </a:lnTo>
                      <a:lnTo>
                        <a:pt x="111" y="158"/>
                      </a:lnTo>
                      <a:lnTo>
                        <a:pt x="116" y="168"/>
                      </a:lnTo>
                      <a:lnTo>
                        <a:pt x="123" y="180"/>
                      </a:lnTo>
                      <a:lnTo>
                        <a:pt x="131" y="190"/>
                      </a:lnTo>
                      <a:lnTo>
                        <a:pt x="140" y="199"/>
                      </a:lnTo>
                      <a:lnTo>
                        <a:pt x="150" y="207"/>
                      </a:lnTo>
                      <a:lnTo>
                        <a:pt x="163" y="215"/>
                      </a:lnTo>
                      <a:lnTo>
                        <a:pt x="172" y="219"/>
                      </a:lnTo>
                      <a:lnTo>
                        <a:pt x="183" y="223"/>
                      </a:lnTo>
                      <a:lnTo>
                        <a:pt x="194" y="226"/>
                      </a:lnTo>
                      <a:lnTo>
                        <a:pt x="207" y="228"/>
                      </a:lnTo>
                      <a:lnTo>
                        <a:pt x="220" y="229"/>
                      </a:lnTo>
                    </a:path>
                  </a:pathLst>
                </a:custGeom>
                <a:gradFill rotWithShape="0">
                  <a:gsLst>
                    <a:gs pos="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43" name="Freeform 53"/>
                <p:cNvSpPr>
                  <a:spLocks/>
                </p:cNvSpPr>
                <p:nvPr/>
              </p:nvSpPr>
              <p:spPr bwMode="auto">
                <a:xfrm>
                  <a:off x="859" y="1467"/>
                  <a:ext cx="222" cy="230"/>
                </a:xfrm>
                <a:custGeom>
                  <a:avLst/>
                  <a:gdLst/>
                  <a:ahLst/>
                  <a:cxnLst>
                    <a:cxn ang="0">
                      <a:pos x="7" y="204"/>
                    </a:cxn>
                    <a:cxn ang="0">
                      <a:pos x="25" y="158"/>
                    </a:cxn>
                    <a:cxn ang="0">
                      <a:pos x="31" y="111"/>
                    </a:cxn>
                    <a:cxn ang="0">
                      <a:pos x="36" y="72"/>
                    </a:cxn>
                    <a:cxn ang="0">
                      <a:pos x="41" y="52"/>
                    </a:cxn>
                    <a:cxn ang="0">
                      <a:pos x="50" y="37"/>
                    </a:cxn>
                    <a:cxn ang="0">
                      <a:pos x="62" y="24"/>
                    </a:cxn>
                    <a:cxn ang="0">
                      <a:pos x="77" y="13"/>
                    </a:cxn>
                    <a:cxn ang="0">
                      <a:pos x="96" y="5"/>
                    </a:cxn>
                    <a:cxn ang="0">
                      <a:pos x="120" y="0"/>
                    </a:cxn>
                    <a:cxn ang="0">
                      <a:pos x="143" y="0"/>
                    </a:cxn>
                    <a:cxn ang="0">
                      <a:pos x="165" y="7"/>
                    </a:cxn>
                    <a:cxn ang="0">
                      <a:pos x="184" y="16"/>
                    </a:cxn>
                    <a:cxn ang="0">
                      <a:pos x="201" y="31"/>
                    </a:cxn>
                    <a:cxn ang="0">
                      <a:pos x="215" y="51"/>
                    </a:cxn>
                    <a:cxn ang="0">
                      <a:pos x="221" y="73"/>
                    </a:cxn>
                    <a:cxn ang="0">
                      <a:pos x="217" y="72"/>
                    </a:cxn>
                    <a:cxn ang="0">
                      <a:pos x="205" y="64"/>
                    </a:cxn>
                    <a:cxn ang="0">
                      <a:pos x="184" y="58"/>
                    </a:cxn>
                    <a:cxn ang="0">
                      <a:pos x="164" y="57"/>
                    </a:cxn>
                    <a:cxn ang="0">
                      <a:pos x="145" y="63"/>
                    </a:cxn>
                    <a:cxn ang="0">
                      <a:pos x="132" y="73"/>
                    </a:cxn>
                    <a:cxn ang="0">
                      <a:pos x="127" y="85"/>
                    </a:cxn>
                    <a:cxn ang="0">
                      <a:pos x="123" y="102"/>
                    </a:cxn>
                    <a:cxn ang="0">
                      <a:pos x="120" y="124"/>
                    </a:cxn>
                    <a:cxn ang="0">
                      <a:pos x="113" y="147"/>
                    </a:cxn>
                    <a:cxn ang="0">
                      <a:pos x="104" y="168"/>
                    </a:cxn>
                    <a:cxn ang="0">
                      <a:pos x="89" y="190"/>
                    </a:cxn>
                    <a:cxn ang="0">
                      <a:pos x="69" y="207"/>
                    </a:cxn>
                    <a:cxn ang="0">
                      <a:pos x="47" y="219"/>
                    </a:cxn>
                    <a:cxn ang="0">
                      <a:pos x="25" y="226"/>
                    </a:cxn>
                    <a:cxn ang="0">
                      <a:pos x="0" y="229"/>
                    </a:cxn>
                  </a:cxnLst>
                  <a:rect l="0" t="0" r="r" b="b"/>
                  <a:pathLst>
                    <a:path w="222" h="230">
                      <a:moveTo>
                        <a:pt x="0" y="229"/>
                      </a:moveTo>
                      <a:lnTo>
                        <a:pt x="7" y="204"/>
                      </a:lnTo>
                      <a:lnTo>
                        <a:pt x="17" y="180"/>
                      </a:lnTo>
                      <a:lnTo>
                        <a:pt x="25" y="158"/>
                      </a:lnTo>
                      <a:lnTo>
                        <a:pt x="29" y="136"/>
                      </a:lnTo>
                      <a:lnTo>
                        <a:pt x="31" y="111"/>
                      </a:lnTo>
                      <a:lnTo>
                        <a:pt x="34" y="85"/>
                      </a:lnTo>
                      <a:lnTo>
                        <a:pt x="36" y="72"/>
                      </a:lnTo>
                      <a:lnTo>
                        <a:pt x="38" y="61"/>
                      </a:lnTo>
                      <a:lnTo>
                        <a:pt x="41" y="52"/>
                      </a:lnTo>
                      <a:lnTo>
                        <a:pt x="46" y="43"/>
                      </a:lnTo>
                      <a:lnTo>
                        <a:pt x="50" y="37"/>
                      </a:lnTo>
                      <a:lnTo>
                        <a:pt x="56" y="30"/>
                      </a:lnTo>
                      <a:lnTo>
                        <a:pt x="62" y="24"/>
                      </a:lnTo>
                      <a:lnTo>
                        <a:pt x="69" y="18"/>
                      </a:lnTo>
                      <a:lnTo>
                        <a:pt x="77" y="13"/>
                      </a:lnTo>
                      <a:lnTo>
                        <a:pt x="86" y="9"/>
                      </a:lnTo>
                      <a:lnTo>
                        <a:pt x="96" y="5"/>
                      </a:lnTo>
                      <a:lnTo>
                        <a:pt x="108" y="2"/>
                      </a:lnTo>
                      <a:lnTo>
                        <a:pt x="120" y="0"/>
                      </a:lnTo>
                      <a:lnTo>
                        <a:pt x="132" y="0"/>
                      </a:lnTo>
                      <a:lnTo>
                        <a:pt x="143" y="0"/>
                      </a:lnTo>
                      <a:lnTo>
                        <a:pt x="155" y="2"/>
                      </a:lnTo>
                      <a:lnTo>
                        <a:pt x="165" y="7"/>
                      </a:lnTo>
                      <a:lnTo>
                        <a:pt x="175" y="10"/>
                      </a:lnTo>
                      <a:lnTo>
                        <a:pt x="184" y="16"/>
                      </a:lnTo>
                      <a:lnTo>
                        <a:pt x="195" y="24"/>
                      </a:lnTo>
                      <a:lnTo>
                        <a:pt x="201" y="31"/>
                      </a:lnTo>
                      <a:lnTo>
                        <a:pt x="209" y="41"/>
                      </a:lnTo>
                      <a:lnTo>
                        <a:pt x="215" y="51"/>
                      </a:lnTo>
                      <a:lnTo>
                        <a:pt x="219" y="63"/>
                      </a:lnTo>
                      <a:lnTo>
                        <a:pt x="221" y="73"/>
                      </a:lnTo>
                      <a:lnTo>
                        <a:pt x="220" y="79"/>
                      </a:lnTo>
                      <a:lnTo>
                        <a:pt x="217" y="72"/>
                      </a:lnTo>
                      <a:lnTo>
                        <a:pt x="212" y="67"/>
                      </a:lnTo>
                      <a:lnTo>
                        <a:pt x="205" y="64"/>
                      </a:lnTo>
                      <a:lnTo>
                        <a:pt x="195" y="60"/>
                      </a:lnTo>
                      <a:lnTo>
                        <a:pt x="184" y="58"/>
                      </a:lnTo>
                      <a:lnTo>
                        <a:pt x="174" y="57"/>
                      </a:lnTo>
                      <a:lnTo>
                        <a:pt x="164" y="57"/>
                      </a:lnTo>
                      <a:lnTo>
                        <a:pt x="153" y="60"/>
                      </a:lnTo>
                      <a:lnTo>
                        <a:pt x="145" y="63"/>
                      </a:lnTo>
                      <a:lnTo>
                        <a:pt x="139" y="67"/>
                      </a:lnTo>
                      <a:lnTo>
                        <a:pt x="132" y="73"/>
                      </a:lnTo>
                      <a:lnTo>
                        <a:pt x="129" y="78"/>
                      </a:lnTo>
                      <a:lnTo>
                        <a:pt x="127" y="85"/>
                      </a:lnTo>
                      <a:lnTo>
                        <a:pt x="125" y="92"/>
                      </a:lnTo>
                      <a:lnTo>
                        <a:pt x="123" y="102"/>
                      </a:lnTo>
                      <a:lnTo>
                        <a:pt x="122" y="112"/>
                      </a:lnTo>
                      <a:lnTo>
                        <a:pt x="120" y="124"/>
                      </a:lnTo>
                      <a:lnTo>
                        <a:pt x="117" y="135"/>
                      </a:lnTo>
                      <a:lnTo>
                        <a:pt x="113" y="147"/>
                      </a:lnTo>
                      <a:lnTo>
                        <a:pt x="109" y="158"/>
                      </a:lnTo>
                      <a:lnTo>
                        <a:pt x="104" y="168"/>
                      </a:lnTo>
                      <a:lnTo>
                        <a:pt x="97" y="180"/>
                      </a:lnTo>
                      <a:lnTo>
                        <a:pt x="89" y="190"/>
                      </a:lnTo>
                      <a:lnTo>
                        <a:pt x="79" y="199"/>
                      </a:lnTo>
                      <a:lnTo>
                        <a:pt x="69" y="207"/>
                      </a:lnTo>
                      <a:lnTo>
                        <a:pt x="57" y="215"/>
                      </a:lnTo>
                      <a:lnTo>
                        <a:pt x="47" y="219"/>
                      </a:lnTo>
                      <a:lnTo>
                        <a:pt x="37" y="223"/>
                      </a:lnTo>
                      <a:lnTo>
                        <a:pt x="25" y="226"/>
                      </a:lnTo>
                      <a:lnTo>
                        <a:pt x="12" y="228"/>
                      </a:lnTo>
                      <a:lnTo>
                        <a:pt x="0" y="229"/>
                      </a:lnTo>
                    </a:path>
                  </a:pathLst>
                </a:custGeom>
                <a:gradFill rotWithShape="0">
                  <a:gsLst>
                    <a:gs pos="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44" name="Oval 54"/>
                <p:cNvSpPr>
                  <a:spLocks noChangeArrowheads="1"/>
                </p:cNvSpPr>
                <p:nvPr/>
              </p:nvSpPr>
              <p:spPr bwMode="auto">
                <a:xfrm>
                  <a:off x="829" y="1345"/>
                  <a:ext cx="56" cy="52"/>
                </a:xfrm>
                <a:prstGeom prst="ellipse">
                  <a:avLst/>
                </a:prstGeom>
                <a:gradFill rotWithShape="0">
                  <a:gsLst>
                    <a:gs pos="0">
                      <a:schemeClr val="accent1"/>
                    </a:gs>
                    <a:gs pos="100000">
                      <a:schemeClr val="accent1">
                        <a:gamma/>
                        <a:shade val="46275"/>
                        <a:invGamma/>
                      </a:schemeClr>
                    </a:gs>
                  </a:gsLst>
                  <a:lin ang="0" scaled="1"/>
                </a:gradFill>
                <a:ln w="9525">
                  <a:noFill/>
                  <a:round/>
                  <a:headEnd/>
                  <a:tailEnd/>
                </a:ln>
                <a:effectLst/>
              </p:spPr>
              <p:txBody>
                <a:bodyPr wrap="none" lIns="92075" tIns="46038" rIns="92075" bIns="46038" anchor="ctr"/>
                <a:lstStyle/>
                <a:p>
                  <a:pPr eaLnBrk="0" hangingPunct="0">
                    <a:spcBef>
                      <a:spcPct val="50000"/>
                    </a:spcBef>
                    <a:defRPr/>
                  </a:pPr>
                  <a:endParaRPr lang="ru-RU" sz="2400"/>
                </a:p>
              </p:txBody>
            </p:sp>
          </p:grpSp>
        </p:grpSp>
      </p:grpSp>
      <p:sp>
        <p:nvSpPr>
          <p:cNvPr id="30722" name="Rectangle 2"/>
          <p:cNvSpPr>
            <a:spLocks noGrp="1" noChangeArrowheads="1"/>
          </p:cNvSpPr>
          <p:nvPr>
            <p:ph type="ctrTitle" sz="quarter"/>
          </p:nvPr>
        </p:nvSpPr>
        <p:spPr>
          <a:xfrm>
            <a:off x="2738438" y="1381125"/>
            <a:ext cx="6253162" cy="2333625"/>
          </a:xfrm>
        </p:spPr>
        <p:txBody>
          <a:bodyPr/>
          <a:lstStyle>
            <a:lvl1pPr>
              <a:defRPr/>
            </a:lvl1pPr>
          </a:lstStyle>
          <a:p>
            <a:r>
              <a:rPr lang="ru-RU" smtClean="0"/>
              <a:t>Образец заголовка</a:t>
            </a:r>
            <a:endParaRPr lang="ru-RU"/>
          </a:p>
        </p:txBody>
      </p:sp>
      <p:sp>
        <p:nvSpPr>
          <p:cNvPr id="30723" name="Rectangle 3"/>
          <p:cNvSpPr>
            <a:spLocks noGrp="1" noChangeArrowheads="1"/>
          </p:cNvSpPr>
          <p:nvPr>
            <p:ph type="subTitle" sz="quarter" idx="1"/>
          </p:nvPr>
        </p:nvSpPr>
        <p:spPr>
          <a:xfrm>
            <a:off x="2741613" y="4124325"/>
            <a:ext cx="6249987" cy="1285875"/>
          </a:xfrm>
        </p:spPr>
        <p:txBody>
          <a:bodyPr/>
          <a:lstStyle>
            <a:lvl1pPr marL="0" indent="0">
              <a:buFont typeface="Wingdings" pitchFamily="2" charset="2"/>
              <a:buNone/>
              <a:defRPr/>
            </a:lvl1pPr>
          </a:lstStyle>
          <a:p>
            <a:r>
              <a:rPr lang="ru-RU" smtClean="0"/>
              <a:t>Образец подзаголовка</a:t>
            </a:r>
            <a:endParaRPr lang="ru-RU"/>
          </a:p>
        </p:txBody>
      </p:sp>
      <p:sp>
        <p:nvSpPr>
          <p:cNvPr id="54" name="Rectangle 4"/>
          <p:cNvSpPr>
            <a:spLocks noGrp="1" noChangeArrowheads="1"/>
          </p:cNvSpPr>
          <p:nvPr>
            <p:ph type="dt" sz="quarter" idx="10"/>
          </p:nvPr>
        </p:nvSpPr>
        <p:spPr>
          <a:xfrm>
            <a:off x="2743200" y="5410200"/>
            <a:ext cx="6248400" cy="457200"/>
          </a:xfrm>
        </p:spPr>
        <p:txBody>
          <a:bodyPr wrap="none"/>
          <a:lstStyle>
            <a:lvl1pPr>
              <a:defRPr sz="3200" b="1" smtClean="0">
                <a:latin typeface="+mn-lt"/>
              </a:defRPr>
            </a:lvl1pPr>
          </a:lstStyle>
          <a:p>
            <a:fld id="{BAAE906D-E087-4D53-8FF1-6221E7BADB24}" type="datetime1">
              <a:rPr lang="ru-RU" smtClean="0"/>
              <a:t>08.06.2013</a:t>
            </a:fld>
            <a:endParaRPr lang="ru-RU"/>
          </a:p>
        </p:txBody>
      </p:sp>
      <p:sp>
        <p:nvSpPr>
          <p:cNvPr id="55" name="Rectangle 55"/>
          <p:cNvSpPr>
            <a:spLocks noGrp="1" noChangeArrowheads="1"/>
          </p:cNvSpPr>
          <p:nvPr>
            <p:ph type="ftr" sz="quarter" idx="11"/>
          </p:nvPr>
        </p:nvSpPr>
        <p:spPr/>
        <p:txBody>
          <a:bodyPr/>
          <a:lstStyle>
            <a:lvl1pPr>
              <a:defRPr smtClean="0"/>
            </a:lvl1pPr>
          </a:lstStyle>
          <a:p>
            <a:endParaRPr lang="ru-RU"/>
          </a:p>
        </p:txBody>
      </p:sp>
      <p:sp>
        <p:nvSpPr>
          <p:cNvPr id="56" name="Rectangle 56"/>
          <p:cNvSpPr>
            <a:spLocks noGrp="1" noChangeArrowheads="1"/>
          </p:cNvSpPr>
          <p:nvPr>
            <p:ph type="sldNum" sz="quarter" idx="12"/>
          </p:nvPr>
        </p:nvSpPr>
        <p:spPr/>
        <p:txBody>
          <a:bodyPr/>
          <a:lstStyle>
            <a:lvl1pPr>
              <a:defRPr smtClean="0"/>
            </a:lvl1pPr>
          </a:lstStyle>
          <a:p>
            <a:fld id="{725C68B6-61C2-468F-89AB-4B9F7531AA68}" type="slidenum">
              <a:rPr lang="ru-RU" smtClean="0"/>
              <a:pPr/>
              <a:t>‹#›</a:t>
            </a:fld>
            <a:endParaRPr lang="ru-RU"/>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34"/>
          <p:cNvSpPr>
            <a:spLocks noGrp="1" noChangeArrowheads="1"/>
          </p:cNvSpPr>
          <p:nvPr>
            <p:ph type="dt" sz="half" idx="10"/>
          </p:nvPr>
        </p:nvSpPr>
        <p:spPr>
          <a:ln/>
        </p:spPr>
        <p:txBody>
          <a:bodyPr/>
          <a:lstStyle>
            <a:lvl1pPr>
              <a:defRPr/>
            </a:lvl1pPr>
          </a:lstStyle>
          <a:p>
            <a:fld id="{953C8FB0-ECFF-4888-8130-DFB6AA26F291}" type="datetime1">
              <a:rPr lang="ru-RU" smtClean="0"/>
              <a:t>08.06.2013</a:t>
            </a:fld>
            <a:endParaRPr lang="ru-RU"/>
          </a:p>
        </p:txBody>
      </p:sp>
      <p:sp>
        <p:nvSpPr>
          <p:cNvPr id="5" name="Rectangle 35"/>
          <p:cNvSpPr>
            <a:spLocks noGrp="1" noChangeArrowheads="1"/>
          </p:cNvSpPr>
          <p:nvPr>
            <p:ph type="ftr" sz="quarter" idx="11"/>
          </p:nvPr>
        </p:nvSpPr>
        <p:spPr>
          <a:ln/>
        </p:spPr>
        <p:txBody>
          <a:bodyPr/>
          <a:lstStyle>
            <a:lvl1pPr>
              <a:defRPr/>
            </a:lvl1pPr>
          </a:lstStyle>
          <a:p>
            <a:endParaRPr lang="ru-RU"/>
          </a:p>
        </p:txBody>
      </p:sp>
      <p:sp>
        <p:nvSpPr>
          <p:cNvPr id="6" name="Rectangle 36"/>
          <p:cNvSpPr>
            <a:spLocks noGrp="1" noChangeArrowheads="1"/>
          </p:cNvSpPr>
          <p:nvPr>
            <p:ph type="sldNum" sz="quarter" idx="12"/>
          </p:nvPr>
        </p:nvSpPr>
        <p:spPr>
          <a:ln/>
        </p:spPr>
        <p:txBody>
          <a:bodyPr/>
          <a:lstStyle>
            <a:lvl1pPr>
              <a:defRPr/>
            </a:lvl1pPr>
          </a:lstStyle>
          <a:p>
            <a:fld id="{725C68B6-61C2-468F-89AB-4B9F7531AA68}" type="slidenum">
              <a:rPr lang="ru-RU" smtClean="0"/>
              <a:pPr/>
              <a:t>‹#›</a:t>
            </a:fld>
            <a:endParaRPr lang="ru-RU"/>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119938" y="228600"/>
            <a:ext cx="1871662" cy="601027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1500188" y="228600"/>
            <a:ext cx="5467350" cy="601027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34"/>
          <p:cNvSpPr>
            <a:spLocks noGrp="1" noChangeArrowheads="1"/>
          </p:cNvSpPr>
          <p:nvPr>
            <p:ph type="dt" sz="half" idx="10"/>
          </p:nvPr>
        </p:nvSpPr>
        <p:spPr>
          <a:ln/>
        </p:spPr>
        <p:txBody>
          <a:bodyPr/>
          <a:lstStyle>
            <a:lvl1pPr>
              <a:defRPr/>
            </a:lvl1pPr>
          </a:lstStyle>
          <a:p>
            <a:fld id="{749DF0A6-4020-4271-B282-ABEB83AC7702}" type="datetime1">
              <a:rPr lang="ru-RU" smtClean="0"/>
              <a:t>08.06.2013</a:t>
            </a:fld>
            <a:endParaRPr lang="ru-RU"/>
          </a:p>
        </p:txBody>
      </p:sp>
      <p:sp>
        <p:nvSpPr>
          <p:cNvPr id="5" name="Rectangle 35"/>
          <p:cNvSpPr>
            <a:spLocks noGrp="1" noChangeArrowheads="1"/>
          </p:cNvSpPr>
          <p:nvPr>
            <p:ph type="ftr" sz="quarter" idx="11"/>
          </p:nvPr>
        </p:nvSpPr>
        <p:spPr>
          <a:ln/>
        </p:spPr>
        <p:txBody>
          <a:bodyPr/>
          <a:lstStyle>
            <a:lvl1pPr>
              <a:defRPr/>
            </a:lvl1pPr>
          </a:lstStyle>
          <a:p>
            <a:endParaRPr lang="ru-RU"/>
          </a:p>
        </p:txBody>
      </p:sp>
      <p:sp>
        <p:nvSpPr>
          <p:cNvPr id="6" name="Rectangle 36"/>
          <p:cNvSpPr>
            <a:spLocks noGrp="1" noChangeArrowheads="1"/>
          </p:cNvSpPr>
          <p:nvPr>
            <p:ph type="sldNum" sz="quarter" idx="12"/>
          </p:nvPr>
        </p:nvSpPr>
        <p:spPr>
          <a:ln/>
        </p:spPr>
        <p:txBody>
          <a:bodyPr/>
          <a:lstStyle>
            <a:lvl1pPr>
              <a:defRPr/>
            </a:lvl1pPr>
          </a:lstStyle>
          <a:p>
            <a:fld id="{725C68B6-61C2-468F-89AB-4B9F7531AA68}" type="slidenum">
              <a:rPr lang="ru-RU" smtClean="0"/>
              <a:pPr/>
              <a:t>‹#›</a:t>
            </a:fld>
            <a:endParaRPr lang="ru-RU"/>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Заголовок, 1 большой объект и 2 маленьких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00188" y="228600"/>
            <a:ext cx="7491412" cy="1143000"/>
          </a:xfrm>
        </p:spPr>
        <p:txBody>
          <a:bodyPr/>
          <a:lstStyle/>
          <a:p>
            <a:r>
              <a:rPr lang="ru-RU" smtClean="0"/>
              <a:t>Образец заголовка</a:t>
            </a:r>
            <a:endParaRPr lang="ru-RU"/>
          </a:p>
        </p:txBody>
      </p:sp>
      <p:sp>
        <p:nvSpPr>
          <p:cNvPr id="3" name="Содержимое 2"/>
          <p:cNvSpPr>
            <a:spLocks noGrp="1"/>
          </p:cNvSpPr>
          <p:nvPr>
            <p:ph sz="half" idx="1"/>
          </p:nvPr>
        </p:nvSpPr>
        <p:spPr>
          <a:xfrm>
            <a:off x="1500188" y="1524000"/>
            <a:ext cx="3668712" cy="47148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quarter" idx="2"/>
          </p:nvPr>
        </p:nvSpPr>
        <p:spPr>
          <a:xfrm>
            <a:off x="5321300" y="1524000"/>
            <a:ext cx="3670300" cy="22812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Содержимое 4"/>
          <p:cNvSpPr>
            <a:spLocks noGrp="1"/>
          </p:cNvSpPr>
          <p:nvPr>
            <p:ph sz="quarter" idx="3"/>
          </p:nvPr>
        </p:nvSpPr>
        <p:spPr>
          <a:xfrm>
            <a:off x="5321300" y="3957638"/>
            <a:ext cx="3670300" cy="228123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Rectangle 34"/>
          <p:cNvSpPr>
            <a:spLocks noGrp="1" noChangeArrowheads="1"/>
          </p:cNvSpPr>
          <p:nvPr>
            <p:ph type="dt" sz="half" idx="10"/>
          </p:nvPr>
        </p:nvSpPr>
        <p:spPr>
          <a:ln/>
        </p:spPr>
        <p:txBody>
          <a:bodyPr/>
          <a:lstStyle>
            <a:lvl1pPr>
              <a:defRPr/>
            </a:lvl1pPr>
          </a:lstStyle>
          <a:p>
            <a:fld id="{11E0BC06-AF9C-4BD9-99D1-3570BD28D5CC}" type="datetime1">
              <a:rPr lang="ru-RU" smtClean="0"/>
              <a:t>08.06.2013</a:t>
            </a:fld>
            <a:endParaRPr lang="ru-RU"/>
          </a:p>
        </p:txBody>
      </p:sp>
      <p:sp>
        <p:nvSpPr>
          <p:cNvPr id="7" name="Rectangle 35"/>
          <p:cNvSpPr>
            <a:spLocks noGrp="1" noChangeArrowheads="1"/>
          </p:cNvSpPr>
          <p:nvPr>
            <p:ph type="ftr" sz="quarter" idx="11"/>
          </p:nvPr>
        </p:nvSpPr>
        <p:spPr>
          <a:ln/>
        </p:spPr>
        <p:txBody>
          <a:bodyPr/>
          <a:lstStyle>
            <a:lvl1pPr>
              <a:defRPr/>
            </a:lvl1pPr>
          </a:lstStyle>
          <a:p>
            <a:endParaRPr lang="ru-RU"/>
          </a:p>
        </p:txBody>
      </p:sp>
      <p:sp>
        <p:nvSpPr>
          <p:cNvPr id="8" name="Rectangle 36"/>
          <p:cNvSpPr>
            <a:spLocks noGrp="1" noChangeArrowheads="1"/>
          </p:cNvSpPr>
          <p:nvPr>
            <p:ph type="sldNum" sz="quarter" idx="12"/>
          </p:nvPr>
        </p:nvSpPr>
        <p:spPr>
          <a:ln/>
        </p:spPr>
        <p:txBody>
          <a:bodyPr/>
          <a:lstStyle>
            <a:lvl1pPr>
              <a:defRPr/>
            </a:lvl1pPr>
          </a:lstStyle>
          <a:p>
            <a:fld id="{725C68B6-61C2-468F-89AB-4B9F7531AA68}" type="slidenum">
              <a:rPr lang="ru-RU" smtClean="0"/>
              <a:pPr/>
              <a:t>‹#›</a:t>
            </a:fld>
            <a:endParaRPr lang="ru-RU"/>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Объект">
    <p:spTree>
      <p:nvGrpSpPr>
        <p:cNvPr id="1" name=""/>
        <p:cNvGrpSpPr/>
        <p:nvPr/>
      </p:nvGrpSpPr>
      <p:grpSpPr>
        <a:xfrm>
          <a:off x="0" y="0"/>
          <a:ext cx="0" cy="0"/>
          <a:chOff x="0" y="0"/>
          <a:chExt cx="0" cy="0"/>
        </a:xfrm>
      </p:grpSpPr>
      <p:sp>
        <p:nvSpPr>
          <p:cNvPr id="2" name="Содержимое 1"/>
          <p:cNvSpPr>
            <a:spLocks noGrp="1"/>
          </p:cNvSpPr>
          <p:nvPr>
            <p:ph/>
          </p:nvPr>
        </p:nvSpPr>
        <p:spPr>
          <a:xfrm>
            <a:off x="1500188" y="228600"/>
            <a:ext cx="7491412" cy="60102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3" name="Rectangle 34"/>
          <p:cNvSpPr>
            <a:spLocks noGrp="1" noChangeArrowheads="1"/>
          </p:cNvSpPr>
          <p:nvPr>
            <p:ph type="dt" sz="half" idx="10"/>
          </p:nvPr>
        </p:nvSpPr>
        <p:spPr>
          <a:ln/>
        </p:spPr>
        <p:txBody>
          <a:bodyPr/>
          <a:lstStyle>
            <a:lvl1pPr>
              <a:defRPr/>
            </a:lvl1pPr>
          </a:lstStyle>
          <a:p>
            <a:fld id="{6C2F95CD-339F-4AA0-B212-C3B8BB883903}" type="datetime1">
              <a:rPr lang="ru-RU" smtClean="0"/>
              <a:t>08.06.2013</a:t>
            </a:fld>
            <a:endParaRPr lang="ru-RU"/>
          </a:p>
        </p:txBody>
      </p:sp>
      <p:sp>
        <p:nvSpPr>
          <p:cNvPr id="4" name="Rectangle 35"/>
          <p:cNvSpPr>
            <a:spLocks noGrp="1" noChangeArrowheads="1"/>
          </p:cNvSpPr>
          <p:nvPr>
            <p:ph type="ftr" sz="quarter" idx="11"/>
          </p:nvPr>
        </p:nvSpPr>
        <p:spPr>
          <a:ln/>
        </p:spPr>
        <p:txBody>
          <a:bodyPr/>
          <a:lstStyle>
            <a:lvl1pPr>
              <a:defRPr/>
            </a:lvl1pPr>
          </a:lstStyle>
          <a:p>
            <a:endParaRPr lang="ru-RU"/>
          </a:p>
        </p:txBody>
      </p:sp>
      <p:sp>
        <p:nvSpPr>
          <p:cNvPr id="5" name="Rectangle 36"/>
          <p:cNvSpPr>
            <a:spLocks noGrp="1" noChangeArrowheads="1"/>
          </p:cNvSpPr>
          <p:nvPr>
            <p:ph type="sldNum" sz="quarter" idx="12"/>
          </p:nvPr>
        </p:nvSpPr>
        <p:spPr>
          <a:ln/>
        </p:spPr>
        <p:txBody>
          <a:bodyPr/>
          <a:lstStyle>
            <a:lvl1pPr>
              <a:defRPr/>
            </a:lvl1pPr>
          </a:lstStyle>
          <a:p>
            <a:fld id="{725C68B6-61C2-468F-89AB-4B9F7531AA68}" type="slidenum">
              <a:rPr lang="ru-RU" smtClean="0"/>
              <a:pPr/>
              <a:t>‹#›</a:t>
            </a:fld>
            <a:endParaRPr lang="ru-RU"/>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34"/>
          <p:cNvSpPr>
            <a:spLocks noGrp="1" noChangeArrowheads="1"/>
          </p:cNvSpPr>
          <p:nvPr>
            <p:ph type="dt" sz="half" idx="10"/>
          </p:nvPr>
        </p:nvSpPr>
        <p:spPr>
          <a:ln/>
        </p:spPr>
        <p:txBody>
          <a:bodyPr/>
          <a:lstStyle>
            <a:lvl1pPr>
              <a:defRPr/>
            </a:lvl1pPr>
          </a:lstStyle>
          <a:p>
            <a:fld id="{43C1316F-C1D0-46C1-96E9-49BD205CAE29}" type="datetime1">
              <a:rPr lang="ru-RU" smtClean="0"/>
              <a:t>08.06.2013</a:t>
            </a:fld>
            <a:endParaRPr lang="ru-RU"/>
          </a:p>
        </p:txBody>
      </p:sp>
      <p:sp>
        <p:nvSpPr>
          <p:cNvPr id="5" name="Rectangle 35"/>
          <p:cNvSpPr>
            <a:spLocks noGrp="1" noChangeArrowheads="1"/>
          </p:cNvSpPr>
          <p:nvPr>
            <p:ph type="ftr" sz="quarter" idx="11"/>
          </p:nvPr>
        </p:nvSpPr>
        <p:spPr>
          <a:ln/>
        </p:spPr>
        <p:txBody>
          <a:bodyPr/>
          <a:lstStyle>
            <a:lvl1pPr>
              <a:defRPr/>
            </a:lvl1pPr>
          </a:lstStyle>
          <a:p>
            <a:endParaRPr lang="ru-RU"/>
          </a:p>
        </p:txBody>
      </p:sp>
      <p:sp>
        <p:nvSpPr>
          <p:cNvPr id="6" name="Rectangle 36"/>
          <p:cNvSpPr>
            <a:spLocks noGrp="1" noChangeArrowheads="1"/>
          </p:cNvSpPr>
          <p:nvPr>
            <p:ph type="sldNum" sz="quarter" idx="12"/>
          </p:nvPr>
        </p:nvSpPr>
        <p:spPr>
          <a:ln/>
        </p:spPr>
        <p:txBody>
          <a:bodyPr/>
          <a:lstStyle>
            <a:lvl1pPr>
              <a:defRPr/>
            </a:lvl1pPr>
          </a:lstStyle>
          <a:p>
            <a:fld id="{725C68B6-61C2-468F-89AB-4B9F7531AA68}" type="slidenum">
              <a:rPr lang="ru-RU" smtClean="0"/>
              <a:pPr/>
              <a:t>‹#›</a:t>
            </a:fld>
            <a:endParaRPr lang="ru-RU"/>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34"/>
          <p:cNvSpPr>
            <a:spLocks noGrp="1" noChangeArrowheads="1"/>
          </p:cNvSpPr>
          <p:nvPr>
            <p:ph type="dt" sz="half" idx="10"/>
          </p:nvPr>
        </p:nvSpPr>
        <p:spPr>
          <a:ln/>
        </p:spPr>
        <p:txBody>
          <a:bodyPr/>
          <a:lstStyle>
            <a:lvl1pPr>
              <a:defRPr/>
            </a:lvl1pPr>
          </a:lstStyle>
          <a:p>
            <a:fld id="{62C93465-D60A-4CD4-8B33-6CBE6C75591E}" type="datetime1">
              <a:rPr lang="ru-RU" smtClean="0"/>
              <a:t>08.06.2013</a:t>
            </a:fld>
            <a:endParaRPr lang="ru-RU"/>
          </a:p>
        </p:txBody>
      </p:sp>
      <p:sp>
        <p:nvSpPr>
          <p:cNvPr id="5" name="Rectangle 35"/>
          <p:cNvSpPr>
            <a:spLocks noGrp="1" noChangeArrowheads="1"/>
          </p:cNvSpPr>
          <p:nvPr>
            <p:ph type="ftr" sz="quarter" idx="11"/>
          </p:nvPr>
        </p:nvSpPr>
        <p:spPr>
          <a:ln/>
        </p:spPr>
        <p:txBody>
          <a:bodyPr/>
          <a:lstStyle>
            <a:lvl1pPr>
              <a:defRPr/>
            </a:lvl1pPr>
          </a:lstStyle>
          <a:p>
            <a:endParaRPr lang="ru-RU"/>
          </a:p>
        </p:txBody>
      </p:sp>
      <p:sp>
        <p:nvSpPr>
          <p:cNvPr id="6" name="Rectangle 36"/>
          <p:cNvSpPr>
            <a:spLocks noGrp="1" noChangeArrowheads="1"/>
          </p:cNvSpPr>
          <p:nvPr>
            <p:ph type="sldNum" sz="quarter" idx="12"/>
          </p:nvPr>
        </p:nvSpPr>
        <p:spPr>
          <a:ln/>
        </p:spPr>
        <p:txBody>
          <a:bodyPr/>
          <a:lstStyle>
            <a:lvl1pPr>
              <a:defRPr/>
            </a:lvl1pPr>
          </a:lstStyle>
          <a:p>
            <a:fld id="{725C68B6-61C2-468F-89AB-4B9F7531AA68}" type="slidenum">
              <a:rPr lang="ru-RU" smtClean="0"/>
              <a:pPr/>
              <a:t>‹#›</a:t>
            </a:fld>
            <a:endParaRPr lang="ru-RU"/>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1500188" y="1524000"/>
            <a:ext cx="3668712" cy="4714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5321300" y="1524000"/>
            <a:ext cx="3670300" cy="4714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34"/>
          <p:cNvSpPr>
            <a:spLocks noGrp="1" noChangeArrowheads="1"/>
          </p:cNvSpPr>
          <p:nvPr>
            <p:ph type="dt" sz="half" idx="10"/>
          </p:nvPr>
        </p:nvSpPr>
        <p:spPr>
          <a:ln/>
        </p:spPr>
        <p:txBody>
          <a:bodyPr/>
          <a:lstStyle>
            <a:lvl1pPr>
              <a:defRPr/>
            </a:lvl1pPr>
          </a:lstStyle>
          <a:p>
            <a:fld id="{9A0F196D-B8CF-4B2D-B88C-675A3789EEE6}" type="datetime1">
              <a:rPr lang="ru-RU" smtClean="0"/>
              <a:t>08.06.2013</a:t>
            </a:fld>
            <a:endParaRPr lang="ru-RU"/>
          </a:p>
        </p:txBody>
      </p:sp>
      <p:sp>
        <p:nvSpPr>
          <p:cNvPr id="6" name="Rectangle 35"/>
          <p:cNvSpPr>
            <a:spLocks noGrp="1" noChangeArrowheads="1"/>
          </p:cNvSpPr>
          <p:nvPr>
            <p:ph type="ftr" sz="quarter" idx="11"/>
          </p:nvPr>
        </p:nvSpPr>
        <p:spPr>
          <a:ln/>
        </p:spPr>
        <p:txBody>
          <a:bodyPr/>
          <a:lstStyle>
            <a:lvl1pPr>
              <a:defRPr/>
            </a:lvl1pPr>
          </a:lstStyle>
          <a:p>
            <a:endParaRPr lang="ru-RU"/>
          </a:p>
        </p:txBody>
      </p:sp>
      <p:sp>
        <p:nvSpPr>
          <p:cNvPr id="7" name="Rectangle 36"/>
          <p:cNvSpPr>
            <a:spLocks noGrp="1" noChangeArrowheads="1"/>
          </p:cNvSpPr>
          <p:nvPr>
            <p:ph type="sldNum" sz="quarter" idx="12"/>
          </p:nvPr>
        </p:nvSpPr>
        <p:spPr>
          <a:ln/>
        </p:spPr>
        <p:txBody>
          <a:bodyPr/>
          <a:lstStyle>
            <a:lvl1pPr>
              <a:defRPr/>
            </a:lvl1pPr>
          </a:lstStyle>
          <a:p>
            <a:fld id="{725C68B6-61C2-468F-89AB-4B9F7531AA68}" type="slidenum">
              <a:rPr lang="ru-RU" smtClean="0"/>
              <a:pPr/>
              <a:t>‹#›</a:t>
            </a:fld>
            <a:endParaRPr lang="ru-RU"/>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34"/>
          <p:cNvSpPr>
            <a:spLocks noGrp="1" noChangeArrowheads="1"/>
          </p:cNvSpPr>
          <p:nvPr>
            <p:ph type="dt" sz="half" idx="10"/>
          </p:nvPr>
        </p:nvSpPr>
        <p:spPr>
          <a:ln/>
        </p:spPr>
        <p:txBody>
          <a:bodyPr/>
          <a:lstStyle>
            <a:lvl1pPr>
              <a:defRPr/>
            </a:lvl1pPr>
          </a:lstStyle>
          <a:p>
            <a:fld id="{BFA4DCB9-6AF1-4375-AFFF-D37099EF5C2B}" type="datetime1">
              <a:rPr lang="ru-RU" smtClean="0"/>
              <a:t>08.06.2013</a:t>
            </a:fld>
            <a:endParaRPr lang="ru-RU"/>
          </a:p>
        </p:txBody>
      </p:sp>
      <p:sp>
        <p:nvSpPr>
          <p:cNvPr id="8" name="Rectangle 35"/>
          <p:cNvSpPr>
            <a:spLocks noGrp="1" noChangeArrowheads="1"/>
          </p:cNvSpPr>
          <p:nvPr>
            <p:ph type="ftr" sz="quarter" idx="11"/>
          </p:nvPr>
        </p:nvSpPr>
        <p:spPr>
          <a:ln/>
        </p:spPr>
        <p:txBody>
          <a:bodyPr/>
          <a:lstStyle>
            <a:lvl1pPr>
              <a:defRPr/>
            </a:lvl1pPr>
          </a:lstStyle>
          <a:p>
            <a:endParaRPr lang="ru-RU"/>
          </a:p>
        </p:txBody>
      </p:sp>
      <p:sp>
        <p:nvSpPr>
          <p:cNvPr id="9" name="Rectangle 36"/>
          <p:cNvSpPr>
            <a:spLocks noGrp="1" noChangeArrowheads="1"/>
          </p:cNvSpPr>
          <p:nvPr>
            <p:ph type="sldNum" sz="quarter" idx="12"/>
          </p:nvPr>
        </p:nvSpPr>
        <p:spPr>
          <a:ln/>
        </p:spPr>
        <p:txBody>
          <a:bodyPr/>
          <a:lstStyle>
            <a:lvl1pPr>
              <a:defRPr/>
            </a:lvl1pPr>
          </a:lstStyle>
          <a:p>
            <a:fld id="{725C68B6-61C2-468F-89AB-4B9F7531AA68}" type="slidenum">
              <a:rPr lang="ru-RU" smtClean="0"/>
              <a:pPr/>
              <a:t>‹#›</a:t>
            </a:fld>
            <a:endParaRPr lang="ru-RU"/>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34"/>
          <p:cNvSpPr>
            <a:spLocks noGrp="1" noChangeArrowheads="1"/>
          </p:cNvSpPr>
          <p:nvPr>
            <p:ph type="dt" sz="half" idx="10"/>
          </p:nvPr>
        </p:nvSpPr>
        <p:spPr>
          <a:ln/>
        </p:spPr>
        <p:txBody>
          <a:bodyPr/>
          <a:lstStyle>
            <a:lvl1pPr>
              <a:defRPr/>
            </a:lvl1pPr>
          </a:lstStyle>
          <a:p>
            <a:fld id="{773DB744-0348-4CD2-9161-7807FC153343}" type="datetime1">
              <a:rPr lang="ru-RU" smtClean="0"/>
              <a:t>08.06.2013</a:t>
            </a:fld>
            <a:endParaRPr lang="ru-RU"/>
          </a:p>
        </p:txBody>
      </p:sp>
      <p:sp>
        <p:nvSpPr>
          <p:cNvPr id="4" name="Rectangle 35"/>
          <p:cNvSpPr>
            <a:spLocks noGrp="1" noChangeArrowheads="1"/>
          </p:cNvSpPr>
          <p:nvPr>
            <p:ph type="ftr" sz="quarter" idx="11"/>
          </p:nvPr>
        </p:nvSpPr>
        <p:spPr>
          <a:ln/>
        </p:spPr>
        <p:txBody>
          <a:bodyPr/>
          <a:lstStyle>
            <a:lvl1pPr>
              <a:defRPr/>
            </a:lvl1pPr>
          </a:lstStyle>
          <a:p>
            <a:endParaRPr lang="ru-RU"/>
          </a:p>
        </p:txBody>
      </p:sp>
      <p:sp>
        <p:nvSpPr>
          <p:cNvPr id="5" name="Rectangle 36"/>
          <p:cNvSpPr>
            <a:spLocks noGrp="1" noChangeArrowheads="1"/>
          </p:cNvSpPr>
          <p:nvPr>
            <p:ph type="sldNum" sz="quarter" idx="12"/>
          </p:nvPr>
        </p:nvSpPr>
        <p:spPr>
          <a:ln/>
        </p:spPr>
        <p:txBody>
          <a:bodyPr/>
          <a:lstStyle>
            <a:lvl1pPr>
              <a:defRPr/>
            </a:lvl1pPr>
          </a:lstStyle>
          <a:p>
            <a:fld id="{725C68B6-61C2-468F-89AB-4B9F7531AA68}" type="slidenum">
              <a:rPr lang="ru-RU" smtClean="0"/>
              <a:pPr/>
              <a:t>‹#›</a:t>
            </a:fld>
            <a:endParaRPr lang="ru-RU"/>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34"/>
          <p:cNvSpPr>
            <a:spLocks noGrp="1" noChangeArrowheads="1"/>
          </p:cNvSpPr>
          <p:nvPr>
            <p:ph type="dt" sz="half" idx="10"/>
          </p:nvPr>
        </p:nvSpPr>
        <p:spPr>
          <a:ln/>
        </p:spPr>
        <p:txBody>
          <a:bodyPr/>
          <a:lstStyle>
            <a:lvl1pPr>
              <a:defRPr/>
            </a:lvl1pPr>
          </a:lstStyle>
          <a:p>
            <a:fld id="{C414320C-840C-48E8-B081-FEF0853102D1}" type="datetime1">
              <a:rPr lang="ru-RU" smtClean="0"/>
              <a:t>08.06.2013</a:t>
            </a:fld>
            <a:endParaRPr lang="ru-RU"/>
          </a:p>
        </p:txBody>
      </p:sp>
      <p:sp>
        <p:nvSpPr>
          <p:cNvPr id="3" name="Rectangle 35"/>
          <p:cNvSpPr>
            <a:spLocks noGrp="1" noChangeArrowheads="1"/>
          </p:cNvSpPr>
          <p:nvPr>
            <p:ph type="ftr" sz="quarter" idx="11"/>
          </p:nvPr>
        </p:nvSpPr>
        <p:spPr>
          <a:ln/>
        </p:spPr>
        <p:txBody>
          <a:bodyPr/>
          <a:lstStyle>
            <a:lvl1pPr>
              <a:defRPr/>
            </a:lvl1pPr>
          </a:lstStyle>
          <a:p>
            <a:endParaRPr lang="ru-RU"/>
          </a:p>
        </p:txBody>
      </p:sp>
      <p:sp>
        <p:nvSpPr>
          <p:cNvPr id="4" name="Rectangle 36"/>
          <p:cNvSpPr>
            <a:spLocks noGrp="1" noChangeArrowheads="1"/>
          </p:cNvSpPr>
          <p:nvPr>
            <p:ph type="sldNum" sz="quarter" idx="12"/>
          </p:nvPr>
        </p:nvSpPr>
        <p:spPr>
          <a:ln/>
        </p:spPr>
        <p:txBody>
          <a:bodyPr/>
          <a:lstStyle>
            <a:lvl1pPr>
              <a:defRPr/>
            </a:lvl1pPr>
          </a:lstStyle>
          <a:p>
            <a:fld id="{725C68B6-61C2-468F-89AB-4B9F7531AA68}" type="slidenum">
              <a:rPr lang="ru-RU" smtClean="0"/>
              <a:pPr/>
              <a:t>‹#›</a:t>
            </a:fld>
            <a:endParaRPr lang="ru-RU"/>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34"/>
          <p:cNvSpPr>
            <a:spLocks noGrp="1" noChangeArrowheads="1"/>
          </p:cNvSpPr>
          <p:nvPr>
            <p:ph type="dt" sz="half" idx="10"/>
          </p:nvPr>
        </p:nvSpPr>
        <p:spPr>
          <a:ln/>
        </p:spPr>
        <p:txBody>
          <a:bodyPr/>
          <a:lstStyle>
            <a:lvl1pPr>
              <a:defRPr/>
            </a:lvl1pPr>
          </a:lstStyle>
          <a:p>
            <a:fld id="{95260F20-14DE-44D2-8642-D89FE788A3DD}" type="datetime1">
              <a:rPr lang="ru-RU" smtClean="0"/>
              <a:t>08.06.2013</a:t>
            </a:fld>
            <a:endParaRPr lang="ru-RU"/>
          </a:p>
        </p:txBody>
      </p:sp>
      <p:sp>
        <p:nvSpPr>
          <p:cNvPr id="6" name="Rectangle 35"/>
          <p:cNvSpPr>
            <a:spLocks noGrp="1" noChangeArrowheads="1"/>
          </p:cNvSpPr>
          <p:nvPr>
            <p:ph type="ftr" sz="quarter" idx="11"/>
          </p:nvPr>
        </p:nvSpPr>
        <p:spPr>
          <a:ln/>
        </p:spPr>
        <p:txBody>
          <a:bodyPr/>
          <a:lstStyle>
            <a:lvl1pPr>
              <a:defRPr/>
            </a:lvl1pPr>
          </a:lstStyle>
          <a:p>
            <a:endParaRPr lang="ru-RU"/>
          </a:p>
        </p:txBody>
      </p:sp>
      <p:sp>
        <p:nvSpPr>
          <p:cNvPr id="7" name="Rectangle 36"/>
          <p:cNvSpPr>
            <a:spLocks noGrp="1" noChangeArrowheads="1"/>
          </p:cNvSpPr>
          <p:nvPr>
            <p:ph type="sldNum" sz="quarter" idx="12"/>
          </p:nvPr>
        </p:nvSpPr>
        <p:spPr>
          <a:ln/>
        </p:spPr>
        <p:txBody>
          <a:bodyPr/>
          <a:lstStyle>
            <a:lvl1pPr>
              <a:defRPr/>
            </a:lvl1pPr>
          </a:lstStyle>
          <a:p>
            <a:fld id="{725C68B6-61C2-468F-89AB-4B9F7531AA68}" type="slidenum">
              <a:rPr lang="ru-RU" smtClean="0"/>
              <a:pPr/>
              <a:t>‹#›</a:t>
            </a:fld>
            <a:endParaRPr lang="ru-RU"/>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34"/>
          <p:cNvSpPr>
            <a:spLocks noGrp="1" noChangeArrowheads="1"/>
          </p:cNvSpPr>
          <p:nvPr>
            <p:ph type="dt" sz="half" idx="10"/>
          </p:nvPr>
        </p:nvSpPr>
        <p:spPr>
          <a:ln/>
        </p:spPr>
        <p:txBody>
          <a:bodyPr/>
          <a:lstStyle>
            <a:lvl1pPr>
              <a:defRPr/>
            </a:lvl1pPr>
          </a:lstStyle>
          <a:p>
            <a:fld id="{DDACC037-1763-4AA0-B226-97356CE94282}" type="datetime1">
              <a:rPr lang="ru-RU" smtClean="0"/>
              <a:t>08.06.2013</a:t>
            </a:fld>
            <a:endParaRPr lang="ru-RU"/>
          </a:p>
        </p:txBody>
      </p:sp>
      <p:sp>
        <p:nvSpPr>
          <p:cNvPr id="6" name="Rectangle 35"/>
          <p:cNvSpPr>
            <a:spLocks noGrp="1" noChangeArrowheads="1"/>
          </p:cNvSpPr>
          <p:nvPr>
            <p:ph type="ftr" sz="quarter" idx="11"/>
          </p:nvPr>
        </p:nvSpPr>
        <p:spPr>
          <a:ln/>
        </p:spPr>
        <p:txBody>
          <a:bodyPr/>
          <a:lstStyle>
            <a:lvl1pPr>
              <a:defRPr/>
            </a:lvl1pPr>
          </a:lstStyle>
          <a:p>
            <a:endParaRPr lang="ru-RU"/>
          </a:p>
        </p:txBody>
      </p:sp>
      <p:sp>
        <p:nvSpPr>
          <p:cNvPr id="7" name="Rectangle 36"/>
          <p:cNvSpPr>
            <a:spLocks noGrp="1" noChangeArrowheads="1"/>
          </p:cNvSpPr>
          <p:nvPr>
            <p:ph type="sldNum" sz="quarter" idx="12"/>
          </p:nvPr>
        </p:nvSpPr>
        <p:spPr>
          <a:ln/>
        </p:spPr>
        <p:txBody>
          <a:bodyPr/>
          <a:lstStyle>
            <a:lvl1pPr>
              <a:defRPr/>
            </a:lvl1pPr>
          </a:lstStyle>
          <a:p>
            <a:fld id="{725C68B6-61C2-468F-89AB-4B9F7531AA68}" type="slidenum">
              <a:rPr lang="ru-RU" smtClean="0"/>
              <a:pPr/>
              <a:t>‹#›</a:t>
            </a:fld>
            <a:endParaRPr lang="ru-RU"/>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9525"/>
            <a:ext cx="1557338" cy="6878638"/>
            <a:chOff x="0" y="-6"/>
            <a:chExt cx="981" cy="4333"/>
          </a:xfrm>
        </p:grpSpPr>
        <p:sp>
          <p:nvSpPr>
            <p:cNvPr id="29699" name="Rectangle 3"/>
            <p:cNvSpPr>
              <a:spLocks noChangeArrowheads="1"/>
            </p:cNvSpPr>
            <p:nvPr/>
          </p:nvSpPr>
          <p:spPr bwMode="auto">
            <a:xfrm>
              <a:off x="453" y="2151"/>
              <a:ext cx="114" cy="2170"/>
            </a:xfrm>
            <a:prstGeom prst="rect">
              <a:avLst/>
            </a:prstGeom>
            <a:gradFill rotWithShape="0">
              <a:gsLst>
                <a:gs pos="0">
                  <a:schemeClr val="accent1"/>
                </a:gs>
                <a:gs pos="100000">
                  <a:schemeClr val="accent1">
                    <a:gamma/>
                    <a:shade val="46275"/>
                    <a:invGamma/>
                  </a:schemeClr>
                </a:gs>
              </a:gsLst>
              <a:lin ang="0" scaled="1"/>
            </a:gradFill>
            <a:ln w="9525">
              <a:noFill/>
              <a:miter lim="800000"/>
              <a:headEnd/>
              <a:tailEnd/>
            </a:ln>
            <a:effectLst/>
          </p:spPr>
          <p:txBody>
            <a:bodyPr/>
            <a:lstStyle/>
            <a:p>
              <a:pPr>
                <a:defRPr/>
              </a:pPr>
              <a:endParaRPr lang="ru-RU"/>
            </a:p>
          </p:txBody>
        </p:sp>
        <p:sp>
          <p:nvSpPr>
            <p:cNvPr id="29700" name="Rectangle 4"/>
            <p:cNvSpPr>
              <a:spLocks noChangeArrowheads="1"/>
            </p:cNvSpPr>
            <p:nvPr/>
          </p:nvSpPr>
          <p:spPr bwMode="auto">
            <a:xfrm>
              <a:off x="0" y="2151"/>
              <a:ext cx="221" cy="2170"/>
            </a:xfrm>
            <a:prstGeom prst="rect">
              <a:avLst/>
            </a:prstGeom>
            <a:gradFill rotWithShape="0">
              <a:gsLst>
                <a:gs pos="0">
                  <a:schemeClr val="accent1"/>
                </a:gs>
                <a:gs pos="100000">
                  <a:schemeClr val="accent1">
                    <a:gamma/>
                    <a:shade val="46275"/>
                    <a:invGamma/>
                  </a:schemeClr>
                </a:gs>
              </a:gsLst>
              <a:lin ang="0" scaled="1"/>
            </a:gradFill>
            <a:ln w="9525">
              <a:noFill/>
              <a:miter lim="800000"/>
              <a:headEnd/>
              <a:tailEnd/>
            </a:ln>
            <a:effectLst/>
          </p:spPr>
          <p:txBody>
            <a:bodyPr wrap="none" lIns="92075" tIns="46038" rIns="92075" bIns="46038" anchor="ctr"/>
            <a:lstStyle/>
            <a:p>
              <a:pPr eaLnBrk="0" hangingPunct="0">
                <a:spcBef>
                  <a:spcPct val="50000"/>
                </a:spcBef>
                <a:defRPr/>
              </a:pPr>
              <a:endParaRPr lang="ru-RU" sz="2400"/>
            </a:p>
          </p:txBody>
        </p:sp>
        <p:sp>
          <p:nvSpPr>
            <p:cNvPr id="29701" name="Rectangle 5"/>
            <p:cNvSpPr>
              <a:spLocks noChangeArrowheads="1"/>
            </p:cNvSpPr>
            <p:nvPr/>
          </p:nvSpPr>
          <p:spPr bwMode="auto">
            <a:xfrm>
              <a:off x="222" y="2151"/>
              <a:ext cx="231" cy="2170"/>
            </a:xfrm>
            <a:prstGeom prst="rect">
              <a:avLst/>
            </a:prstGeom>
            <a:gradFill rotWithShape="0">
              <a:gsLst>
                <a:gs pos="0">
                  <a:schemeClr val="accent1">
                    <a:gamma/>
                    <a:shade val="46275"/>
                    <a:invGamma/>
                  </a:schemeClr>
                </a:gs>
                <a:gs pos="100000">
                  <a:schemeClr val="accent1"/>
                </a:gs>
              </a:gsLst>
              <a:lin ang="0" scaled="1"/>
            </a:gradFill>
            <a:ln w="9525">
              <a:noFill/>
              <a:miter lim="800000"/>
              <a:headEnd/>
              <a:tailEnd/>
            </a:ln>
            <a:effectLst/>
          </p:spPr>
          <p:txBody>
            <a:bodyPr/>
            <a:lstStyle/>
            <a:p>
              <a:pPr>
                <a:defRPr/>
              </a:pPr>
              <a:endParaRPr lang="ru-RU"/>
            </a:p>
          </p:txBody>
        </p:sp>
        <p:sp>
          <p:nvSpPr>
            <p:cNvPr id="29702" name="Rectangle 6"/>
            <p:cNvSpPr>
              <a:spLocks noChangeArrowheads="1"/>
            </p:cNvSpPr>
            <p:nvPr/>
          </p:nvSpPr>
          <p:spPr bwMode="auto">
            <a:xfrm>
              <a:off x="567" y="2160"/>
              <a:ext cx="204" cy="2161"/>
            </a:xfrm>
            <a:prstGeom prst="rect">
              <a:avLst/>
            </a:prstGeom>
            <a:gradFill rotWithShape="0">
              <a:gsLst>
                <a:gs pos="0">
                  <a:schemeClr val="accent1">
                    <a:gamma/>
                    <a:shade val="46275"/>
                    <a:invGamma/>
                  </a:schemeClr>
                </a:gs>
                <a:gs pos="100000">
                  <a:schemeClr val="accent1"/>
                </a:gs>
              </a:gsLst>
              <a:lin ang="0" scaled="1"/>
            </a:gradFill>
            <a:ln w="9525">
              <a:noFill/>
              <a:miter lim="800000"/>
              <a:headEnd/>
              <a:tailEnd/>
            </a:ln>
            <a:effectLst/>
          </p:spPr>
          <p:txBody>
            <a:bodyPr wrap="none" lIns="92075" tIns="46038" rIns="92075" bIns="46038" anchor="ctr"/>
            <a:lstStyle/>
            <a:p>
              <a:pPr eaLnBrk="0" hangingPunct="0">
                <a:spcBef>
                  <a:spcPct val="50000"/>
                </a:spcBef>
                <a:defRPr/>
              </a:pPr>
              <a:endParaRPr lang="ru-RU" sz="2400"/>
            </a:p>
          </p:txBody>
        </p:sp>
        <p:sp>
          <p:nvSpPr>
            <p:cNvPr id="29703" name="Freeform 7"/>
            <p:cNvSpPr>
              <a:spLocks/>
            </p:cNvSpPr>
            <p:nvPr/>
          </p:nvSpPr>
          <p:spPr bwMode="auto">
            <a:xfrm>
              <a:off x="222" y="2636"/>
              <a:ext cx="344" cy="647"/>
            </a:xfrm>
            <a:custGeom>
              <a:avLst/>
              <a:gdLst/>
              <a:ahLst/>
              <a:cxnLst>
                <a:cxn ang="0">
                  <a:pos x="343" y="52"/>
                </a:cxn>
                <a:cxn ang="0">
                  <a:pos x="343" y="194"/>
                </a:cxn>
                <a:cxn ang="0">
                  <a:pos x="335" y="188"/>
                </a:cxn>
                <a:cxn ang="0">
                  <a:pos x="315" y="188"/>
                </a:cxn>
                <a:cxn ang="0">
                  <a:pos x="300" y="194"/>
                </a:cxn>
                <a:cxn ang="0">
                  <a:pos x="284" y="209"/>
                </a:cxn>
                <a:cxn ang="0">
                  <a:pos x="242" y="261"/>
                </a:cxn>
                <a:cxn ang="0">
                  <a:pos x="146" y="366"/>
                </a:cxn>
                <a:cxn ang="0">
                  <a:pos x="50" y="475"/>
                </a:cxn>
                <a:cxn ang="0">
                  <a:pos x="30" y="505"/>
                </a:cxn>
                <a:cxn ang="0">
                  <a:pos x="17" y="535"/>
                </a:cxn>
                <a:cxn ang="0">
                  <a:pos x="10" y="582"/>
                </a:cxn>
                <a:cxn ang="0">
                  <a:pos x="0" y="646"/>
                </a:cxn>
                <a:cxn ang="0">
                  <a:pos x="0" y="365"/>
                </a:cxn>
                <a:cxn ang="0">
                  <a:pos x="5" y="392"/>
                </a:cxn>
                <a:cxn ang="0">
                  <a:pos x="10" y="404"/>
                </a:cxn>
                <a:cxn ang="0">
                  <a:pos x="20" y="410"/>
                </a:cxn>
                <a:cxn ang="0">
                  <a:pos x="30" y="413"/>
                </a:cxn>
                <a:cxn ang="0">
                  <a:pos x="45" y="413"/>
                </a:cxn>
                <a:cxn ang="0">
                  <a:pos x="60" y="407"/>
                </a:cxn>
                <a:cxn ang="0">
                  <a:pos x="257" y="190"/>
                </a:cxn>
                <a:cxn ang="0">
                  <a:pos x="297" y="138"/>
                </a:cxn>
                <a:cxn ang="0">
                  <a:pos x="312" y="111"/>
                </a:cxn>
                <a:cxn ang="0">
                  <a:pos x="325" y="84"/>
                </a:cxn>
                <a:cxn ang="0">
                  <a:pos x="335" y="39"/>
                </a:cxn>
                <a:cxn ang="0">
                  <a:pos x="343" y="0"/>
                </a:cxn>
                <a:cxn ang="0">
                  <a:pos x="343" y="117"/>
                </a:cxn>
              </a:cxnLst>
              <a:rect l="0" t="0" r="r" b="b"/>
              <a:pathLst>
                <a:path w="344" h="647">
                  <a:moveTo>
                    <a:pt x="343" y="52"/>
                  </a:moveTo>
                  <a:lnTo>
                    <a:pt x="343" y="194"/>
                  </a:lnTo>
                  <a:lnTo>
                    <a:pt x="335" y="188"/>
                  </a:lnTo>
                  <a:lnTo>
                    <a:pt x="315" y="188"/>
                  </a:lnTo>
                  <a:lnTo>
                    <a:pt x="300" y="194"/>
                  </a:lnTo>
                  <a:lnTo>
                    <a:pt x="284" y="209"/>
                  </a:lnTo>
                  <a:lnTo>
                    <a:pt x="242" y="261"/>
                  </a:lnTo>
                  <a:lnTo>
                    <a:pt x="146" y="366"/>
                  </a:lnTo>
                  <a:lnTo>
                    <a:pt x="50" y="475"/>
                  </a:lnTo>
                  <a:lnTo>
                    <a:pt x="30" y="505"/>
                  </a:lnTo>
                  <a:lnTo>
                    <a:pt x="17" y="535"/>
                  </a:lnTo>
                  <a:lnTo>
                    <a:pt x="10" y="582"/>
                  </a:lnTo>
                  <a:lnTo>
                    <a:pt x="0" y="646"/>
                  </a:lnTo>
                  <a:lnTo>
                    <a:pt x="0" y="365"/>
                  </a:lnTo>
                  <a:lnTo>
                    <a:pt x="5" y="392"/>
                  </a:lnTo>
                  <a:lnTo>
                    <a:pt x="10" y="404"/>
                  </a:lnTo>
                  <a:lnTo>
                    <a:pt x="20" y="410"/>
                  </a:lnTo>
                  <a:lnTo>
                    <a:pt x="30" y="413"/>
                  </a:lnTo>
                  <a:lnTo>
                    <a:pt x="45" y="413"/>
                  </a:lnTo>
                  <a:lnTo>
                    <a:pt x="60" y="407"/>
                  </a:lnTo>
                  <a:lnTo>
                    <a:pt x="257" y="190"/>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29704" name="Freeform 8"/>
            <p:cNvSpPr>
              <a:spLocks/>
            </p:cNvSpPr>
            <p:nvPr/>
          </p:nvSpPr>
          <p:spPr bwMode="auto">
            <a:xfrm>
              <a:off x="222" y="2908"/>
              <a:ext cx="344" cy="645"/>
            </a:xfrm>
            <a:custGeom>
              <a:avLst/>
              <a:gdLst/>
              <a:ahLst/>
              <a:cxnLst>
                <a:cxn ang="0">
                  <a:pos x="343" y="52"/>
                </a:cxn>
                <a:cxn ang="0">
                  <a:pos x="343" y="194"/>
                </a:cxn>
                <a:cxn ang="0">
                  <a:pos x="335" y="188"/>
                </a:cxn>
                <a:cxn ang="0">
                  <a:pos x="315" y="188"/>
                </a:cxn>
                <a:cxn ang="0">
                  <a:pos x="300" y="194"/>
                </a:cxn>
                <a:cxn ang="0">
                  <a:pos x="284" y="209"/>
                </a:cxn>
                <a:cxn ang="0">
                  <a:pos x="242" y="260"/>
                </a:cxn>
                <a:cxn ang="0">
                  <a:pos x="146" y="365"/>
                </a:cxn>
                <a:cxn ang="0">
                  <a:pos x="50" y="473"/>
                </a:cxn>
                <a:cxn ang="0">
                  <a:pos x="30" y="504"/>
                </a:cxn>
                <a:cxn ang="0">
                  <a:pos x="17" y="534"/>
                </a:cxn>
                <a:cxn ang="0">
                  <a:pos x="10" y="580"/>
                </a:cxn>
                <a:cxn ang="0">
                  <a:pos x="0" y="644"/>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5">
                  <a:moveTo>
                    <a:pt x="343" y="52"/>
                  </a:moveTo>
                  <a:lnTo>
                    <a:pt x="343" y="194"/>
                  </a:lnTo>
                  <a:lnTo>
                    <a:pt x="335" y="188"/>
                  </a:lnTo>
                  <a:lnTo>
                    <a:pt x="315" y="188"/>
                  </a:lnTo>
                  <a:lnTo>
                    <a:pt x="300" y="194"/>
                  </a:lnTo>
                  <a:lnTo>
                    <a:pt x="284" y="209"/>
                  </a:lnTo>
                  <a:lnTo>
                    <a:pt x="242" y="260"/>
                  </a:lnTo>
                  <a:lnTo>
                    <a:pt x="146" y="365"/>
                  </a:lnTo>
                  <a:lnTo>
                    <a:pt x="50" y="473"/>
                  </a:lnTo>
                  <a:lnTo>
                    <a:pt x="30" y="504"/>
                  </a:lnTo>
                  <a:lnTo>
                    <a:pt x="17" y="534"/>
                  </a:lnTo>
                  <a:lnTo>
                    <a:pt x="10" y="580"/>
                  </a:lnTo>
                  <a:lnTo>
                    <a:pt x="0" y="644"/>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29705" name="Freeform 9"/>
            <p:cNvSpPr>
              <a:spLocks/>
            </p:cNvSpPr>
            <p:nvPr/>
          </p:nvSpPr>
          <p:spPr bwMode="auto">
            <a:xfrm>
              <a:off x="222" y="3165"/>
              <a:ext cx="344" cy="645"/>
            </a:xfrm>
            <a:custGeom>
              <a:avLst/>
              <a:gdLst/>
              <a:ahLst/>
              <a:cxnLst>
                <a:cxn ang="0">
                  <a:pos x="343" y="52"/>
                </a:cxn>
                <a:cxn ang="0">
                  <a:pos x="343" y="194"/>
                </a:cxn>
                <a:cxn ang="0">
                  <a:pos x="335" y="188"/>
                </a:cxn>
                <a:cxn ang="0">
                  <a:pos x="315" y="188"/>
                </a:cxn>
                <a:cxn ang="0">
                  <a:pos x="300" y="194"/>
                </a:cxn>
                <a:cxn ang="0">
                  <a:pos x="284" y="209"/>
                </a:cxn>
                <a:cxn ang="0">
                  <a:pos x="242" y="260"/>
                </a:cxn>
                <a:cxn ang="0">
                  <a:pos x="146" y="365"/>
                </a:cxn>
                <a:cxn ang="0">
                  <a:pos x="50" y="473"/>
                </a:cxn>
                <a:cxn ang="0">
                  <a:pos x="30" y="504"/>
                </a:cxn>
                <a:cxn ang="0">
                  <a:pos x="17" y="534"/>
                </a:cxn>
                <a:cxn ang="0">
                  <a:pos x="10" y="580"/>
                </a:cxn>
                <a:cxn ang="0">
                  <a:pos x="0" y="644"/>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5">
                  <a:moveTo>
                    <a:pt x="343" y="52"/>
                  </a:moveTo>
                  <a:lnTo>
                    <a:pt x="343" y="194"/>
                  </a:lnTo>
                  <a:lnTo>
                    <a:pt x="335" y="188"/>
                  </a:lnTo>
                  <a:lnTo>
                    <a:pt x="315" y="188"/>
                  </a:lnTo>
                  <a:lnTo>
                    <a:pt x="300" y="194"/>
                  </a:lnTo>
                  <a:lnTo>
                    <a:pt x="284" y="209"/>
                  </a:lnTo>
                  <a:lnTo>
                    <a:pt x="242" y="260"/>
                  </a:lnTo>
                  <a:lnTo>
                    <a:pt x="146" y="365"/>
                  </a:lnTo>
                  <a:lnTo>
                    <a:pt x="50" y="473"/>
                  </a:lnTo>
                  <a:lnTo>
                    <a:pt x="30" y="504"/>
                  </a:lnTo>
                  <a:lnTo>
                    <a:pt x="17" y="534"/>
                  </a:lnTo>
                  <a:lnTo>
                    <a:pt x="10" y="580"/>
                  </a:lnTo>
                  <a:lnTo>
                    <a:pt x="0" y="644"/>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29706" name="Freeform 10"/>
            <p:cNvSpPr>
              <a:spLocks/>
            </p:cNvSpPr>
            <p:nvPr/>
          </p:nvSpPr>
          <p:spPr bwMode="auto">
            <a:xfrm>
              <a:off x="222" y="3420"/>
              <a:ext cx="344" cy="646"/>
            </a:xfrm>
            <a:custGeom>
              <a:avLst/>
              <a:gdLst/>
              <a:ahLst/>
              <a:cxnLst>
                <a:cxn ang="0">
                  <a:pos x="343" y="52"/>
                </a:cxn>
                <a:cxn ang="0">
                  <a:pos x="343" y="194"/>
                </a:cxn>
                <a:cxn ang="0">
                  <a:pos x="335" y="188"/>
                </a:cxn>
                <a:cxn ang="0">
                  <a:pos x="315" y="188"/>
                </a:cxn>
                <a:cxn ang="0">
                  <a:pos x="300" y="194"/>
                </a:cxn>
                <a:cxn ang="0">
                  <a:pos x="284" y="209"/>
                </a:cxn>
                <a:cxn ang="0">
                  <a:pos x="242" y="260"/>
                </a:cxn>
                <a:cxn ang="0">
                  <a:pos x="146" y="366"/>
                </a:cxn>
                <a:cxn ang="0">
                  <a:pos x="50" y="474"/>
                </a:cxn>
                <a:cxn ang="0">
                  <a:pos x="30" y="504"/>
                </a:cxn>
                <a:cxn ang="0">
                  <a:pos x="17" y="534"/>
                </a:cxn>
                <a:cxn ang="0">
                  <a:pos x="10" y="581"/>
                </a:cxn>
                <a:cxn ang="0">
                  <a:pos x="0" y="645"/>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6">
                  <a:moveTo>
                    <a:pt x="343" y="52"/>
                  </a:moveTo>
                  <a:lnTo>
                    <a:pt x="343" y="194"/>
                  </a:lnTo>
                  <a:lnTo>
                    <a:pt x="335" y="188"/>
                  </a:lnTo>
                  <a:lnTo>
                    <a:pt x="315" y="188"/>
                  </a:lnTo>
                  <a:lnTo>
                    <a:pt x="300" y="194"/>
                  </a:lnTo>
                  <a:lnTo>
                    <a:pt x="284" y="209"/>
                  </a:lnTo>
                  <a:lnTo>
                    <a:pt x="242" y="260"/>
                  </a:lnTo>
                  <a:lnTo>
                    <a:pt x="146" y="366"/>
                  </a:lnTo>
                  <a:lnTo>
                    <a:pt x="50" y="474"/>
                  </a:lnTo>
                  <a:lnTo>
                    <a:pt x="30" y="504"/>
                  </a:lnTo>
                  <a:lnTo>
                    <a:pt x="17" y="534"/>
                  </a:lnTo>
                  <a:lnTo>
                    <a:pt x="10" y="581"/>
                  </a:lnTo>
                  <a:lnTo>
                    <a:pt x="0" y="645"/>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29707" name="Freeform 11"/>
            <p:cNvSpPr>
              <a:spLocks/>
            </p:cNvSpPr>
            <p:nvPr/>
          </p:nvSpPr>
          <p:spPr bwMode="auto">
            <a:xfrm>
              <a:off x="222" y="3677"/>
              <a:ext cx="344" cy="646"/>
            </a:xfrm>
            <a:custGeom>
              <a:avLst/>
              <a:gdLst/>
              <a:ahLst/>
              <a:cxnLst>
                <a:cxn ang="0">
                  <a:pos x="343" y="52"/>
                </a:cxn>
                <a:cxn ang="0">
                  <a:pos x="343" y="194"/>
                </a:cxn>
                <a:cxn ang="0">
                  <a:pos x="335" y="188"/>
                </a:cxn>
                <a:cxn ang="0">
                  <a:pos x="315" y="188"/>
                </a:cxn>
                <a:cxn ang="0">
                  <a:pos x="300" y="194"/>
                </a:cxn>
                <a:cxn ang="0">
                  <a:pos x="284" y="209"/>
                </a:cxn>
                <a:cxn ang="0">
                  <a:pos x="242" y="260"/>
                </a:cxn>
                <a:cxn ang="0">
                  <a:pos x="146" y="366"/>
                </a:cxn>
                <a:cxn ang="0">
                  <a:pos x="50" y="474"/>
                </a:cxn>
                <a:cxn ang="0">
                  <a:pos x="30" y="504"/>
                </a:cxn>
                <a:cxn ang="0">
                  <a:pos x="17" y="534"/>
                </a:cxn>
                <a:cxn ang="0">
                  <a:pos x="10" y="581"/>
                </a:cxn>
                <a:cxn ang="0">
                  <a:pos x="0" y="645"/>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6">
                  <a:moveTo>
                    <a:pt x="343" y="52"/>
                  </a:moveTo>
                  <a:lnTo>
                    <a:pt x="343" y="194"/>
                  </a:lnTo>
                  <a:lnTo>
                    <a:pt x="335" y="188"/>
                  </a:lnTo>
                  <a:lnTo>
                    <a:pt x="315" y="188"/>
                  </a:lnTo>
                  <a:lnTo>
                    <a:pt x="300" y="194"/>
                  </a:lnTo>
                  <a:lnTo>
                    <a:pt x="284" y="209"/>
                  </a:lnTo>
                  <a:lnTo>
                    <a:pt x="242" y="260"/>
                  </a:lnTo>
                  <a:lnTo>
                    <a:pt x="146" y="366"/>
                  </a:lnTo>
                  <a:lnTo>
                    <a:pt x="50" y="474"/>
                  </a:lnTo>
                  <a:lnTo>
                    <a:pt x="30" y="504"/>
                  </a:lnTo>
                  <a:lnTo>
                    <a:pt x="17" y="534"/>
                  </a:lnTo>
                  <a:lnTo>
                    <a:pt x="10" y="581"/>
                  </a:lnTo>
                  <a:lnTo>
                    <a:pt x="0" y="645"/>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29708" name="Freeform 12"/>
            <p:cNvSpPr>
              <a:spLocks/>
            </p:cNvSpPr>
            <p:nvPr/>
          </p:nvSpPr>
          <p:spPr bwMode="auto">
            <a:xfrm>
              <a:off x="301" y="3932"/>
              <a:ext cx="265" cy="392"/>
            </a:xfrm>
            <a:custGeom>
              <a:avLst/>
              <a:gdLst/>
              <a:ahLst/>
              <a:cxnLst>
                <a:cxn ang="0">
                  <a:pos x="264" y="52"/>
                </a:cxn>
                <a:cxn ang="0">
                  <a:pos x="264" y="194"/>
                </a:cxn>
                <a:cxn ang="0">
                  <a:pos x="256" y="188"/>
                </a:cxn>
                <a:cxn ang="0">
                  <a:pos x="236" y="188"/>
                </a:cxn>
                <a:cxn ang="0">
                  <a:pos x="221" y="194"/>
                </a:cxn>
                <a:cxn ang="0">
                  <a:pos x="205" y="209"/>
                </a:cxn>
                <a:cxn ang="0">
                  <a:pos x="162" y="261"/>
                </a:cxn>
                <a:cxn ang="0">
                  <a:pos x="66" y="366"/>
                </a:cxn>
                <a:cxn ang="0">
                  <a:pos x="45" y="391"/>
                </a:cxn>
                <a:cxn ang="0">
                  <a:pos x="0" y="391"/>
                </a:cxn>
                <a:cxn ang="0">
                  <a:pos x="178" y="190"/>
                </a:cxn>
                <a:cxn ang="0">
                  <a:pos x="218" y="138"/>
                </a:cxn>
                <a:cxn ang="0">
                  <a:pos x="233" y="111"/>
                </a:cxn>
                <a:cxn ang="0">
                  <a:pos x="246" y="84"/>
                </a:cxn>
                <a:cxn ang="0">
                  <a:pos x="256" y="39"/>
                </a:cxn>
                <a:cxn ang="0">
                  <a:pos x="264" y="0"/>
                </a:cxn>
                <a:cxn ang="0">
                  <a:pos x="264" y="117"/>
                </a:cxn>
              </a:cxnLst>
              <a:rect l="0" t="0" r="r" b="b"/>
              <a:pathLst>
                <a:path w="265" h="392">
                  <a:moveTo>
                    <a:pt x="264" y="52"/>
                  </a:moveTo>
                  <a:lnTo>
                    <a:pt x="264" y="194"/>
                  </a:lnTo>
                  <a:lnTo>
                    <a:pt x="256" y="188"/>
                  </a:lnTo>
                  <a:lnTo>
                    <a:pt x="236" y="188"/>
                  </a:lnTo>
                  <a:lnTo>
                    <a:pt x="221" y="194"/>
                  </a:lnTo>
                  <a:lnTo>
                    <a:pt x="205" y="209"/>
                  </a:lnTo>
                  <a:lnTo>
                    <a:pt x="162" y="261"/>
                  </a:lnTo>
                  <a:lnTo>
                    <a:pt x="66" y="366"/>
                  </a:lnTo>
                  <a:lnTo>
                    <a:pt x="45" y="391"/>
                  </a:lnTo>
                  <a:lnTo>
                    <a:pt x="0" y="391"/>
                  </a:lnTo>
                  <a:lnTo>
                    <a:pt x="178" y="190"/>
                  </a:lnTo>
                  <a:lnTo>
                    <a:pt x="218" y="138"/>
                  </a:lnTo>
                  <a:lnTo>
                    <a:pt x="233" y="111"/>
                  </a:lnTo>
                  <a:lnTo>
                    <a:pt x="246" y="84"/>
                  </a:lnTo>
                  <a:lnTo>
                    <a:pt x="256" y="39"/>
                  </a:lnTo>
                  <a:lnTo>
                    <a:pt x="264" y="0"/>
                  </a:lnTo>
                  <a:lnTo>
                    <a:pt x="264"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29709" name="Freeform 13"/>
            <p:cNvSpPr>
              <a:spLocks/>
            </p:cNvSpPr>
            <p:nvPr/>
          </p:nvSpPr>
          <p:spPr bwMode="auto">
            <a:xfrm>
              <a:off x="222" y="2366"/>
              <a:ext cx="344" cy="645"/>
            </a:xfrm>
            <a:custGeom>
              <a:avLst/>
              <a:gdLst/>
              <a:ahLst/>
              <a:cxnLst>
                <a:cxn ang="0">
                  <a:pos x="343" y="52"/>
                </a:cxn>
                <a:cxn ang="0">
                  <a:pos x="343" y="194"/>
                </a:cxn>
                <a:cxn ang="0">
                  <a:pos x="335" y="188"/>
                </a:cxn>
                <a:cxn ang="0">
                  <a:pos x="315" y="188"/>
                </a:cxn>
                <a:cxn ang="0">
                  <a:pos x="300" y="194"/>
                </a:cxn>
                <a:cxn ang="0">
                  <a:pos x="284" y="209"/>
                </a:cxn>
                <a:cxn ang="0">
                  <a:pos x="242" y="260"/>
                </a:cxn>
                <a:cxn ang="0">
                  <a:pos x="146" y="365"/>
                </a:cxn>
                <a:cxn ang="0">
                  <a:pos x="50" y="473"/>
                </a:cxn>
                <a:cxn ang="0">
                  <a:pos x="30" y="504"/>
                </a:cxn>
                <a:cxn ang="0">
                  <a:pos x="17" y="534"/>
                </a:cxn>
                <a:cxn ang="0">
                  <a:pos x="10" y="580"/>
                </a:cxn>
                <a:cxn ang="0">
                  <a:pos x="0" y="644"/>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5">
                  <a:moveTo>
                    <a:pt x="343" y="52"/>
                  </a:moveTo>
                  <a:lnTo>
                    <a:pt x="343" y="194"/>
                  </a:lnTo>
                  <a:lnTo>
                    <a:pt x="335" y="188"/>
                  </a:lnTo>
                  <a:lnTo>
                    <a:pt x="315" y="188"/>
                  </a:lnTo>
                  <a:lnTo>
                    <a:pt x="300" y="194"/>
                  </a:lnTo>
                  <a:lnTo>
                    <a:pt x="284" y="209"/>
                  </a:lnTo>
                  <a:lnTo>
                    <a:pt x="242" y="260"/>
                  </a:lnTo>
                  <a:lnTo>
                    <a:pt x="146" y="365"/>
                  </a:lnTo>
                  <a:lnTo>
                    <a:pt x="50" y="473"/>
                  </a:lnTo>
                  <a:lnTo>
                    <a:pt x="30" y="504"/>
                  </a:lnTo>
                  <a:lnTo>
                    <a:pt x="17" y="534"/>
                  </a:lnTo>
                  <a:lnTo>
                    <a:pt x="10" y="580"/>
                  </a:lnTo>
                  <a:lnTo>
                    <a:pt x="0" y="644"/>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29710" name="Freeform 14"/>
            <p:cNvSpPr>
              <a:spLocks/>
            </p:cNvSpPr>
            <p:nvPr/>
          </p:nvSpPr>
          <p:spPr bwMode="auto">
            <a:xfrm>
              <a:off x="222" y="2151"/>
              <a:ext cx="346" cy="575"/>
            </a:xfrm>
            <a:custGeom>
              <a:avLst/>
              <a:gdLst/>
              <a:ahLst/>
              <a:cxnLst>
                <a:cxn ang="0">
                  <a:pos x="345" y="0"/>
                </a:cxn>
                <a:cxn ang="0">
                  <a:pos x="343" y="122"/>
                </a:cxn>
                <a:cxn ang="0">
                  <a:pos x="336" y="116"/>
                </a:cxn>
                <a:cxn ang="0">
                  <a:pos x="315" y="116"/>
                </a:cxn>
                <a:cxn ang="0">
                  <a:pos x="300" y="122"/>
                </a:cxn>
                <a:cxn ang="0">
                  <a:pos x="285" y="137"/>
                </a:cxn>
                <a:cxn ang="0">
                  <a:pos x="242" y="188"/>
                </a:cxn>
                <a:cxn ang="0">
                  <a:pos x="146" y="294"/>
                </a:cxn>
                <a:cxn ang="0">
                  <a:pos x="50" y="403"/>
                </a:cxn>
                <a:cxn ang="0">
                  <a:pos x="30" y="433"/>
                </a:cxn>
                <a:cxn ang="0">
                  <a:pos x="17" y="463"/>
                </a:cxn>
                <a:cxn ang="0">
                  <a:pos x="10" y="510"/>
                </a:cxn>
                <a:cxn ang="0">
                  <a:pos x="0" y="574"/>
                </a:cxn>
                <a:cxn ang="0">
                  <a:pos x="0" y="293"/>
                </a:cxn>
                <a:cxn ang="0">
                  <a:pos x="5" y="320"/>
                </a:cxn>
                <a:cxn ang="0">
                  <a:pos x="10" y="332"/>
                </a:cxn>
                <a:cxn ang="0">
                  <a:pos x="20" y="338"/>
                </a:cxn>
                <a:cxn ang="0">
                  <a:pos x="30" y="341"/>
                </a:cxn>
                <a:cxn ang="0">
                  <a:pos x="45" y="341"/>
                </a:cxn>
                <a:cxn ang="0">
                  <a:pos x="60" y="335"/>
                </a:cxn>
                <a:cxn ang="0">
                  <a:pos x="257" y="117"/>
                </a:cxn>
                <a:cxn ang="0">
                  <a:pos x="298" y="66"/>
                </a:cxn>
                <a:cxn ang="0">
                  <a:pos x="313" y="39"/>
                </a:cxn>
                <a:cxn ang="0">
                  <a:pos x="326" y="12"/>
                </a:cxn>
                <a:cxn ang="0">
                  <a:pos x="329" y="0"/>
                </a:cxn>
                <a:cxn ang="0">
                  <a:pos x="345" y="3"/>
                </a:cxn>
                <a:cxn ang="0">
                  <a:pos x="343" y="45"/>
                </a:cxn>
              </a:cxnLst>
              <a:rect l="0" t="0" r="r" b="b"/>
              <a:pathLst>
                <a:path w="346" h="575">
                  <a:moveTo>
                    <a:pt x="345" y="0"/>
                  </a:moveTo>
                  <a:lnTo>
                    <a:pt x="343" y="122"/>
                  </a:lnTo>
                  <a:lnTo>
                    <a:pt x="336" y="116"/>
                  </a:lnTo>
                  <a:lnTo>
                    <a:pt x="315" y="116"/>
                  </a:lnTo>
                  <a:lnTo>
                    <a:pt x="300" y="122"/>
                  </a:lnTo>
                  <a:lnTo>
                    <a:pt x="285" y="137"/>
                  </a:lnTo>
                  <a:lnTo>
                    <a:pt x="242" y="188"/>
                  </a:lnTo>
                  <a:lnTo>
                    <a:pt x="146" y="294"/>
                  </a:lnTo>
                  <a:lnTo>
                    <a:pt x="50" y="403"/>
                  </a:lnTo>
                  <a:lnTo>
                    <a:pt x="30" y="433"/>
                  </a:lnTo>
                  <a:lnTo>
                    <a:pt x="17" y="463"/>
                  </a:lnTo>
                  <a:lnTo>
                    <a:pt x="10" y="510"/>
                  </a:lnTo>
                  <a:lnTo>
                    <a:pt x="0" y="574"/>
                  </a:lnTo>
                  <a:lnTo>
                    <a:pt x="0" y="293"/>
                  </a:lnTo>
                  <a:lnTo>
                    <a:pt x="5" y="320"/>
                  </a:lnTo>
                  <a:lnTo>
                    <a:pt x="10" y="332"/>
                  </a:lnTo>
                  <a:lnTo>
                    <a:pt x="20" y="338"/>
                  </a:lnTo>
                  <a:lnTo>
                    <a:pt x="30" y="341"/>
                  </a:lnTo>
                  <a:lnTo>
                    <a:pt x="45" y="341"/>
                  </a:lnTo>
                  <a:lnTo>
                    <a:pt x="60" y="335"/>
                  </a:lnTo>
                  <a:lnTo>
                    <a:pt x="257" y="117"/>
                  </a:lnTo>
                  <a:lnTo>
                    <a:pt x="298" y="66"/>
                  </a:lnTo>
                  <a:lnTo>
                    <a:pt x="313" y="39"/>
                  </a:lnTo>
                  <a:lnTo>
                    <a:pt x="326" y="12"/>
                  </a:lnTo>
                  <a:lnTo>
                    <a:pt x="329" y="0"/>
                  </a:lnTo>
                  <a:lnTo>
                    <a:pt x="345" y="3"/>
                  </a:lnTo>
                  <a:lnTo>
                    <a:pt x="343" y="45"/>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29711" name="Rectangle 15"/>
            <p:cNvSpPr>
              <a:spLocks noChangeArrowheads="1"/>
            </p:cNvSpPr>
            <p:nvPr/>
          </p:nvSpPr>
          <p:spPr bwMode="auto">
            <a:xfrm>
              <a:off x="453" y="-3"/>
              <a:ext cx="114" cy="2170"/>
            </a:xfrm>
            <a:prstGeom prst="rect">
              <a:avLst/>
            </a:prstGeom>
            <a:gradFill rotWithShape="0">
              <a:gsLst>
                <a:gs pos="0">
                  <a:schemeClr val="accent1"/>
                </a:gs>
                <a:gs pos="100000">
                  <a:schemeClr val="accent1">
                    <a:gamma/>
                    <a:shade val="46275"/>
                    <a:invGamma/>
                  </a:schemeClr>
                </a:gs>
              </a:gsLst>
              <a:lin ang="0" scaled="1"/>
            </a:gradFill>
            <a:ln w="9525">
              <a:noFill/>
              <a:miter lim="800000"/>
              <a:headEnd/>
              <a:tailEnd/>
            </a:ln>
            <a:effectLst/>
          </p:spPr>
          <p:txBody>
            <a:bodyPr/>
            <a:lstStyle/>
            <a:p>
              <a:pPr>
                <a:defRPr/>
              </a:pPr>
              <a:endParaRPr lang="ru-RU"/>
            </a:p>
          </p:txBody>
        </p:sp>
        <p:sp>
          <p:nvSpPr>
            <p:cNvPr id="29712" name="Rectangle 16"/>
            <p:cNvSpPr>
              <a:spLocks noChangeArrowheads="1"/>
            </p:cNvSpPr>
            <p:nvPr/>
          </p:nvSpPr>
          <p:spPr bwMode="auto">
            <a:xfrm>
              <a:off x="0" y="-3"/>
              <a:ext cx="221" cy="2170"/>
            </a:xfrm>
            <a:prstGeom prst="rect">
              <a:avLst/>
            </a:prstGeom>
            <a:gradFill rotWithShape="0">
              <a:gsLst>
                <a:gs pos="0">
                  <a:schemeClr val="accent1"/>
                </a:gs>
                <a:gs pos="100000">
                  <a:schemeClr val="accent1">
                    <a:gamma/>
                    <a:shade val="46275"/>
                    <a:invGamma/>
                  </a:schemeClr>
                </a:gs>
              </a:gsLst>
              <a:lin ang="0" scaled="1"/>
            </a:gradFill>
            <a:ln w="9525">
              <a:noFill/>
              <a:miter lim="800000"/>
              <a:headEnd/>
              <a:tailEnd/>
            </a:ln>
            <a:effectLst/>
          </p:spPr>
          <p:txBody>
            <a:bodyPr wrap="none" lIns="92075" tIns="46038" rIns="92075" bIns="46038" anchor="ctr"/>
            <a:lstStyle/>
            <a:p>
              <a:pPr eaLnBrk="0" hangingPunct="0">
                <a:spcBef>
                  <a:spcPct val="50000"/>
                </a:spcBef>
                <a:defRPr/>
              </a:pPr>
              <a:endParaRPr lang="ru-RU" sz="2400"/>
            </a:p>
          </p:txBody>
        </p:sp>
        <p:sp>
          <p:nvSpPr>
            <p:cNvPr id="29713" name="Rectangle 17"/>
            <p:cNvSpPr>
              <a:spLocks noChangeArrowheads="1"/>
            </p:cNvSpPr>
            <p:nvPr/>
          </p:nvSpPr>
          <p:spPr bwMode="auto">
            <a:xfrm>
              <a:off x="222" y="-3"/>
              <a:ext cx="231" cy="2170"/>
            </a:xfrm>
            <a:prstGeom prst="rect">
              <a:avLst/>
            </a:prstGeom>
            <a:gradFill rotWithShape="0">
              <a:gsLst>
                <a:gs pos="0">
                  <a:schemeClr val="accent1">
                    <a:gamma/>
                    <a:shade val="46275"/>
                    <a:invGamma/>
                  </a:schemeClr>
                </a:gs>
                <a:gs pos="100000">
                  <a:schemeClr val="accent1"/>
                </a:gs>
              </a:gsLst>
              <a:lin ang="0" scaled="1"/>
            </a:gradFill>
            <a:ln w="9525">
              <a:noFill/>
              <a:miter lim="800000"/>
              <a:headEnd/>
              <a:tailEnd/>
            </a:ln>
            <a:effectLst/>
          </p:spPr>
          <p:txBody>
            <a:bodyPr/>
            <a:lstStyle/>
            <a:p>
              <a:pPr>
                <a:defRPr/>
              </a:pPr>
              <a:endParaRPr lang="ru-RU"/>
            </a:p>
          </p:txBody>
        </p:sp>
        <p:sp>
          <p:nvSpPr>
            <p:cNvPr id="29714" name="Rectangle 18"/>
            <p:cNvSpPr>
              <a:spLocks noChangeArrowheads="1"/>
            </p:cNvSpPr>
            <p:nvPr/>
          </p:nvSpPr>
          <p:spPr bwMode="auto">
            <a:xfrm>
              <a:off x="567" y="-3"/>
              <a:ext cx="204" cy="2170"/>
            </a:xfrm>
            <a:prstGeom prst="rect">
              <a:avLst/>
            </a:prstGeom>
            <a:gradFill rotWithShape="0">
              <a:gsLst>
                <a:gs pos="0">
                  <a:schemeClr val="accent1">
                    <a:gamma/>
                    <a:shade val="46275"/>
                    <a:invGamma/>
                  </a:schemeClr>
                </a:gs>
                <a:gs pos="100000">
                  <a:schemeClr val="accent1"/>
                </a:gs>
              </a:gsLst>
              <a:lin ang="0" scaled="1"/>
            </a:gradFill>
            <a:ln w="9525">
              <a:noFill/>
              <a:miter lim="800000"/>
              <a:headEnd/>
              <a:tailEnd/>
            </a:ln>
            <a:effectLst/>
          </p:spPr>
          <p:txBody>
            <a:bodyPr wrap="none" lIns="92075" tIns="46038" rIns="92075" bIns="46038" anchor="ctr"/>
            <a:lstStyle/>
            <a:p>
              <a:pPr eaLnBrk="0" hangingPunct="0">
                <a:spcBef>
                  <a:spcPct val="50000"/>
                </a:spcBef>
                <a:defRPr/>
              </a:pPr>
              <a:endParaRPr lang="ru-RU" sz="2400"/>
            </a:p>
          </p:txBody>
        </p:sp>
        <p:sp>
          <p:nvSpPr>
            <p:cNvPr id="29715" name="Freeform 19"/>
            <p:cNvSpPr>
              <a:spLocks/>
            </p:cNvSpPr>
            <p:nvPr/>
          </p:nvSpPr>
          <p:spPr bwMode="auto">
            <a:xfrm>
              <a:off x="222" y="497"/>
              <a:ext cx="344" cy="646"/>
            </a:xfrm>
            <a:custGeom>
              <a:avLst/>
              <a:gdLst/>
              <a:ahLst/>
              <a:cxnLst>
                <a:cxn ang="0">
                  <a:pos x="343" y="52"/>
                </a:cxn>
                <a:cxn ang="0">
                  <a:pos x="343" y="194"/>
                </a:cxn>
                <a:cxn ang="0">
                  <a:pos x="335" y="188"/>
                </a:cxn>
                <a:cxn ang="0">
                  <a:pos x="315" y="188"/>
                </a:cxn>
                <a:cxn ang="0">
                  <a:pos x="300" y="194"/>
                </a:cxn>
                <a:cxn ang="0">
                  <a:pos x="284" y="209"/>
                </a:cxn>
                <a:cxn ang="0">
                  <a:pos x="242" y="260"/>
                </a:cxn>
                <a:cxn ang="0">
                  <a:pos x="146" y="366"/>
                </a:cxn>
                <a:cxn ang="0">
                  <a:pos x="50" y="474"/>
                </a:cxn>
                <a:cxn ang="0">
                  <a:pos x="30" y="504"/>
                </a:cxn>
                <a:cxn ang="0">
                  <a:pos x="17" y="534"/>
                </a:cxn>
                <a:cxn ang="0">
                  <a:pos x="10" y="581"/>
                </a:cxn>
                <a:cxn ang="0">
                  <a:pos x="0" y="645"/>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6">
                  <a:moveTo>
                    <a:pt x="343" y="52"/>
                  </a:moveTo>
                  <a:lnTo>
                    <a:pt x="343" y="194"/>
                  </a:lnTo>
                  <a:lnTo>
                    <a:pt x="335" y="188"/>
                  </a:lnTo>
                  <a:lnTo>
                    <a:pt x="315" y="188"/>
                  </a:lnTo>
                  <a:lnTo>
                    <a:pt x="300" y="194"/>
                  </a:lnTo>
                  <a:lnTo>
                    <a:pt x="284" y="209"/>
                  </a:lnTo>
                  <a:lnTo>
                    <a:pt x="242" y="260"/>
                  </a:lnTo>
                  <a:lnTo>
                    <a:pt x="146" y="366"/>
                  </a:lnTo>
                  <a:lnTo>
                    <a:pt x="50" y="474"/>
                  </a:lnTo>
                  <a:lnTo>
                    <a:pt x="30" y="504"/>
                  </a:lnTo>
                  <a:lnTo>
                    <a:pt x="17" y="534"/>
                  </a:lnTo>
                  <a:lnTo>
                    <a:pt x="10" y="581"/>
                  </a:lnTo>
                  <a:lnTo>
                    <a:pt x="0" y="645"/>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29716" name="Freeform 20"/>
            <p:cNvSpPr>
              <a:spLocks/>
            </p:cNvSpPr>
            <p:nvPr/>
          </p:nvSpPr>
          <p:spPr bwMode="auto">
            <a:xfrm>
              <a:off x="222" y="754"/>
              <a:ext cx="344" cy="645"/>
            </a:xfrm>
            <a:custGeom>
              <a:avLst/>
              <a:gdLst/>
              <a:ahLst/>
              <a:cxnLst>
                <a:cxn ang="0">
                  <a:pos x="343" y="52"/>
                </a:cxn>
                <a:cxn ang="0">
                  <a:pos x="343" y="194"/>
                </a:cxn>
                <a:cxn ang="0">
                  <a:pos x="335" y="188"/>
                </a:cxn>
                <a:cxn ang="0">
                  <a:pos x="315" y="188"/>
                </a:cxn>
                <a:cxn ang="0">
                  <a:pos x="300" y="194"/>
                </a:cxn>
                <a:cxn ang="0">
                  <a:pos x="284" y="209"/>
                </a:cxn>
                <a:cxn ang="0">
                  <a:pos x="242" y="260"/>
                </a:cxn>
                <a:cxn ang="0">
                  <a:pos x="146" y="365"/>
                </a:cxn>
                <a:cxn ang="0">
                  <a:pos x="50" y="473"/>
                </a:cxn>
                <a:cxn ang="0">
                  <a:pos x="30" y="504"/>
                </a:cxn>
                <a:cxn ang="0">
                  <a:pos x="17" y="534"/>
                </a:cxn>
                <a:cxn ang="0">
                  <a:pos x="10" y="580"/>
                </a:cxn>
                <a:cxn ang="0">
                  <a:pos x="0" y="644"/>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5">
                  <a:moveTo>
                    <a:pt x="343" y="52"/>
                  </a:moveTo>
                  <a:lnTo>
                    <a:pt x="343" y="194"/>
                  </a:lnTo>
                  <a:lnTo>
                    <a:pt x="335" y="188"/>
                  </a:lnTo>
                  <a:lnTo>
                    <a:pt x="315" y="188"/>
                  </a:lnTo>
                  <a:lnTo>
                    <a:pt x="300" y="194"/>
                  </a:lnTo>
                  <a:lnTo>
                    <a:pt x="284" y="209"/>
                  </a:lnTo>
                  <a:lnTo>
                    <a:pt x="242" y="260"/>
                  </a:lnTo>
                  <a:lnTo>
                    <a:pt x="146" y="365"/>
                  </a:lnTo>
                  <a:lnTo>
                    <a:pt x="50" y="473"/>
                  </a:lnTo>
                  <a:lnTo>
                    <a:pt x="30" y="504"/>
                  </a:lnTo>
                  <a:lnTo>
                    <a:pt x="17" y="534"/>
                  </a:lnTo>
                  <a:lnTo>
                    <a:pt x="10" y="580"/>
                  </a:lnTo>
                  <a:lnTo>
                    <a:pt x="0" y="644"/>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29717" name="Freeform 21"/>
            <p:cNvSpPr>
              <a:spLocks/>
            </p:cNvSpPr>
            <p:nvPr/>
          </p:nvSpPr>
          <p:spPr bwMode="auto">
            <a:xfrm>
              <a:off x="222" y="1010"/>
              <a:ext cx="344" cy="645"/>
            </a:xfrm>
            <a:custGeom>
              <a:avLst/>
              <a:gdLst/>
              <a:ahLst/>
              <a:cxnLst>
                <a:cxn ang="0">
                  <a:pos x="343" y="52"/>
                </a:cxn>
                <a:cxn ang="0">
                  <a:pos x="343" y="194"/>
                </a:cxn>
                <a:cxn ang="0">
                  <a:pos x="335" y="188"/>
                </a:cxn>
                <a:cxn ang="0">
                  <a:pos x="315" y="188"/>
                </a:cxn>
                <a:cxn ang="0">
                  <a:pos x="300" y="194"/>
                </a:cxn>
                <a:cxn ang="0">
                  <a:pos x="284" y="209"/>
                </a:cxn>
                <a:cxn ang="0">
                  <a:pos x="242" y="260"/>
                </a:cxn>
                <a:cxn ang="0">
                  <a:pos x="146" y="365"/>
                </a:cxn>
                <a:cxn ang="0">
                  <a:pos x="50" y="473"/>
                </a:cxn>
                <a:cxn ang="0">
                  <a:pos x="30" y="504"/>
                </a:cxn>
                <a:cxn ang="0">
                  <a:pos x="17" y="534"/>
                </a:cxn>
                <a:cxn ang="0">
                  <a:pos x="10" y="580"/>
                </a:cxn>
                <a:cxn ang="0">
                  <a:pos x="0" y="644"/>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5">
                  <a:moveTo>
                    <a:pt x="343" y="52"/>
                  </a:moveTo>
                  <a:lnTo>
                    <a:pt x="343" y="194"/>
                  </a:lnTo>
                  <a:lnTo>
                    <a:pt x="335" y="188"/>
                  </a:lnTo>
                  <a:lnTo>
                    <a:pt x="315" y="188"/>
                  </a:lnTo>
                  <a:lnTo>
                    <a:pt x="300" y="194"/>
                  </a:lnTo>
                  <a:lnTo>
                    <a:pt x="284" y="209"/>
                  </a:lnTo>
                  <a:lnTo>
                    <a:pt x="242" y="260"/>
                  </a:lnTo>
                  <a:lnTo>
                    <a:pt x="146" y="365"/>
                  </a:lnTo>
                  <a:lnTo>
                    <a:pt x="50" y="473"/>
                  </a:lnTo>
                  <a:lnTo>
                    <a:pt x="30" y="504"/>
                  </a:lnTo>
                  <a:lnTo>
                    <a:pt x="17" y="534"/>
                  </a:lnTo>
                  <a:lnTo>
                    <a:pt x="10" y="580"/>
                  </a:lnTo>
                  <a:lnTo>
                    <a:pt x="0" y="644"/>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29718" name="Freeform 22"/>
            <p:cNvSpPr>
              <a:spLocks/>
            </p:cNvSpPr>
            <p:nvPr/>
          </p:nvSpPr>
          <p:spPr bwMode="auto">
            <a:xfrm>
              <a:off x="222" y="1266"/>
              <a:ext cx="344" cy="646"/>
            </a:xfrm>
            <a:custGeom>
              <a:avLst/>
              <a:gdLst/>
              <a:ahLst/>
              <a:cxnLst>
                <a:cxn ang="0">
                  <a:pos x="343" y="52"/>
                </a:cxn>
                <a:cxn ang="0">
                  <a:pos x="343" y="194"/>
                </a:cxn>
                <a:cxn ang="0">
                  <a:pos x="335" y="188"/>
                </a:cxn>
                <a:cxn ang="0">
                  <a:pos x="315" y="188"/>
                </a:cxn>
                <a:cxn ang="0">
                  <a:pos x="300" y="194"/>
                </a:cxn>
                <a:cxn ang="0">
                  <a:pos x="284" y="209"/>
                </a:cxn>
                <a:cxn ang="0">
                  <a:pos x="242" y="260"/>
                </a:cxn>
                <a:cxn ang="0">
                  <a:pos x="146" y="366"/>
                </a:cxn>
                <a:cxn ang="0">
                  <a:pos x="50" y="474"/>
                </a:cxn>
                <a:cxn ang="0">
                  <a:pos x="30" y="504"/>
                </a:cxn>
                <a:cxn ang="0">
                  <a:pos x="17" y="534"/>
                </a:cxn>
                <a:cxn ang="0">
                  <a:pos x="10" y="581"/>
                </a:cxn>
                <a:cxn ang="0">
                  <a:pos x="0" y="645"/>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6">
                  <a:moveTo>
                    <a:pt x="343" y="52"/>
                  </a:moveTo>
                  <a:lnTo>
                    <a:pt x="343" y="194"/>
                  </a:lnTo>
                  <a:lnTo>
                    <a:pt x="335" y="188"/>
                  </a:lnTo>
                  <a:lnTo>
                    <a:pt x="315" y="188"/>
                  </a:lnTo>
                  <a:lnTo>
                    <a:pt x="300" y="194"/>
                  </a:lnTo>
                  <a:lnTo>
                    <a:pt x="284" y="209"/>
                  </a:lnTo>
                  <a:lnTo>
                    <a:pt x="242" y="260"/>
                  </a:lnTo>
                  <a:lnTo>
                    <a:pt x="146" y="366"/>
                  </a:lnTo>
                  <a:lnTo>
                    <a:pt x="50" y="474"/>
                  </a:lnTo>
                  <a:lnTo>
                    <a:pt x="30" y="504"/>
                  </a:lnTo>
                  <a:lnTo>
                    <a:pt x="17" y="534"/>
                  </a:lnTo>
                  <a:lnTo>
                    <a:pt x="10" y="581"/>
                  </a:lnTo>
                  <a:lnTo>
                    <a:pt x="0" y="645"/>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29719" name="Freeform 23"/>
            <p:cNvSpPr>
              <a:spLocks/>
            </p:cNvSpPr>
            <p:nvPr/>
          </p:nvSpPr>
          <p:spPr bwMode="auto">
            <a:xfrm>
              <a:off x="222" y="1522"/>
              <a:ext cx="344" cy="647"/>
            </a:xfrm>
            <a:custGeom>
              <a:avLst/>
              <a:gdLst/>
              <a:ahLst/>
              <a:cxnLst>
                <a:cxn ang="0">
                  <a:pos x="343" y="52"/>
                </a:cxn>
                <a:cxn ang="0">
                  <a:pos x="343" y="194"/>
                </a:cxn>
                <a:cxn ang="0">
                  <a:pos x="335" y="188"/>
                </a:cxn>
                <a:cxn ang="0">
                  <a:pos x="315" y="188"/>
                </a:cxn>
                <a:cxn ang="0">
                  <a:pos x="300" y="194"/>
                </a:cxn>
                <a:cxn ang="0">
                  <a:pos x="284" y="209"/>
                </a:cxn>
                <a:cxn ang="0">
                  <a:pos x="242" y="261"/>
                </a:cxn>
                <a:cxn ang="0">
                  <a:pos x="146" y="366"/>
                </a:cxn>
                <a:cxn ang="0">
                  <a:pos x="50" y="475"/>
                </a:cxn>
                <a:cxn ang="0">
                  <a:pos x="30" y="505"/>
                </a:cxn>
                <a:cxn ang="0">
                  <a:pos x="17" y="535"/>
                </a:cxn>
                <a:cxn ang="0">
                  <a:pos x="10" y="582"/>
                </a:cxn>
                <a:cxn ang="0">
                  <a:pos x="0" y="646"/>
                </a:cxn>
                <a:cxn ang="0">
                  <a:pos x="0" y="365"/>
                </a:cxn>
                <a:cxn ang="0">
                  <a:pos x="5" y="392"/>
                </a:cxn>
                <a:cxn ang="0">
                  <a:pos x="10" y="404"/>
                </a:cxn>
                <a:cxn ang="0">
                  <a:pos x="20" y="410"/>
                </a:cxn>
                <a:cxn ang="0">
                  <a:pos x="30" y="413"/>
                </a:cxn>
                <a:cxn ang="0">
                  <a:pos x="45" y="413"/>
                </a:cxn>
                <a:cxn ang="0">
                  <a:pos x="60" y="407"/>
                </a:cxn>
                <a:cxn ang="0">
                  <a:pos x="257" y="190"/>
                </a:cxn>
                <a:cxn ang="0">
                  <a:pos x="297" y="138"/>
                </a:cxn>
                <a:cxn ang="0">
                  <a:pos x="312" y="111"/>
                </a:cxn>
                <a:cxn ang="0">
                  <a:pos x="325" y="84"/>
                </a:cxn>
                <a:cxn ang="0">
                  <a:pos x="335" y="39"/>
                </a:cxn>
                <a:cxn ang="0">
                  <a:pos x="343" y="0"/>
                </a:cxn>
                <a:cxn ang="0">
                  <a:pos x="343" y="117"/>
                </a:cxn>
              </a:cxnLst>
              <a:rect l="0" t="0" r="r" b="b"/>
              <a:pathLst>
                <a:path w="344" h="647">
                  <a:moveTo>
                    <a:pt x="343" y="52"/>
                  </a:moveTo>
                  <a:lnTo>
                    <a:pt x="343" y="194"/>
                  </a:lnTo>
                  <a:lnTo>
                    <a:pt x="335" y="188"/>
                  </a:lnTo>
                  <a:lnTo>
                    <a:pt x="315" y="188"/>
                  </a:lnTo>
                  <a:lnTo>
                    <a:pt x="300" y="194"/>
                  </a:lnTo>
                  <a:lnTo>
                    <a:pt x="284" y="209"/>
                  </a:lnTo>
                  <a:lnTo>
                    <a:pt x="242" y="261"/>
                  </a:lnTo>
                  <a:lnTo>
                    <a:pt x="146" y="366"/>
                  </a:lnTo>
                  <a:lnTo>
                    <a:pt x="50" y="475"/>
                  </a:lnTo>
                  <a:lnTo>
                    <a:pt x="30" y="505"/>
                  </a:lnTo>
                  <a:lnTo>
                    <a:pt x="17" y="535"/>
                  </a:lnTo>
                  <a:lnTo>
                    <a:pt x="10" y="582"/>
                  </a:lnTo>
                  <a:lnTo>
                    <a:pt x="0" y="646"/>
                  </a:lnTo>
                  <a:lnTo>
                    <a:pt x="0" y="365"/>
                  </a:lnTo>
                  <a:lnTo>
                    <a:pt x="5" y="392"/>
                  </a:lnTo>
                  <a:lnTo>
                    <a:pt x="10" y="404"/>
                  </a:lnTo>
                  <a:lnTo>
                    <a:pt x="20" y="410"/>
                  </a:lnTo>
                  <a:lnTo>
                    <a:pt x="30" y="413"/>
                  </a:lnTo>
                  <a:lnTo>
                    <a:pt x="45" y="413"/>
                  </a:lnTo>
                  <a:lnTo>
                    <a:pt x="60" y="407"/>
                  </a:lnTo>
                  <a:lnTo>
                    <a:pt x="257" y="190"/>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29720" name="Freeform 24"/>
            <p:cNvSpPr>
              <a:spLocks/>
            </p:cNvSpPr>
            <p:nvPr/>
          </p:nvSpPr>
          <p:spPr bwMode="auto">
            <a:xfrm>
              <a:off x="219" y="4178"/>
              <a:ext cx="349" cy="149"/>
            </a:xfrm>
            <a:custGeom>
              <a:avLst/>
              <a:gdLst/>
              <a:ahLst/>
              <a:cxnLst>
                <a:cxn ang="0">
                  <a:pos x="345" y="52"/>
                </a:cxn>
                <a:cxn ang="0">
                  <a:pos x="348" y="144"/>
                </a:cxn>
                <a:cxn ang="0">
                  <a:pos x="0" y="148"/>
                </a:cxn>
                <a:cxn ang="0">
                  <a:pos x="299" y="143"/>
                </a:cxn>
                <a:cxn ang="0">
                  <a:pos x="315" y="111"/>
                </a:cxn>
                <a:cxn ang="0">
                  <a:pos x="328" y="84"/>
                </a:cxn>
                <a:cxn ang="0">
                  <a:pos x="338" y="39"/>
                </a:cxn>
                <a:cxn ang="0">
                  <a:pos x="345" y="0"/>
                </a:cxn>
                <a:cxn ang="0">
                  <a:pos x="345" y="117"/>
                </a:cxn>
              </a:cxnLst>
              <a:rect l="0" t="0" r="r" b="b"/>
              <a:pathLst>
                <a:path w="349" h="149">
                  <a:moveTo>
                    <a:pt x="345" y="52"/>
                  </a:moveTo>
                  <a:lnTo>
                    <a:pt x="348" y="144"/>
                  </a:lnTo>
                  <a:lnTo>
                    <a:pt x="0" y="148"/>
                  </a:lnTo>
                  <a:lnTo>
                    <a:pt x="299" y="143"/>
                  </a:lnTo>
                  <a:lnTo>
                    <a:pt x="315" y="111"/>
                  </a:lnTo>
                  <a:lnTo>
                    <a:pt x="328" y="84"/>
                  </a:lnTo>
                  <a:lnTo>
                    <a:pt x="338" y="39"/>
                  </a:lnTo>
                  <a:lnTo>
                    <a:pt x="345" y="0"/>
                  </a:lnTo>
                  <a:lnTo>
                    <a:pt x="345"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29721" name="Freeform 25"/>
            <p:cNvSpPr>
              <a:spLocks/>
            </p:cNvSpPr>
            <p:nvPr/>
          </p:nvSpPr>
          <p:spPr bwMode="auto">
            <a:xfrm>
              <a:off x="222" y="211"/>
              <a:ext cx="344" cy="646"/>
            </a:xfrm>
            <a:custGeom>
              <a:avLst/>
              <a:gdLst/>
              <a:ahLst/>
              <a:cxnLst>
                <a:cxn ang="0">
                  <a:pos x="343" y="52"/>
                </a:cxn>
                <a:cxn ang="0">
                  <a:pos x="343" y="194"/>
                </a:cxn>
                <a:cxn ang="0">
                  <a:pos x="335" y="188"/>
                </a:cxn>
                <a:cxn ang="0">
                  <a:pos x="315" y="188"/>
                </a:cxn>
                <a:cxn ang="0">
                  <a:pos x="300" y="194"/>
                </a:cxn>
                <a:cxn ang="0">
                  <a:pos x="284" y="209"/>
                </a:cxn>
                <a:cxn ang="0">
                  <a:pos x="242" y="260"/>
                </a:cxn>
                <a:cxn ang="0">
                  <a:pos x="146" y="366"/>
                </a:cxn>
                <a:cxn ang="0">
                  <a:pos x="50" y="474"/>
                </a:cxn>
                <a:cxn ang="0">
                  <a:pos x="30" y="504"/>
                </a:cxn>
                <a:cxn ang="0">
                  <a:pos x="17" y="534"/>
                </a:cxn>
                <a:cxn ang="0">
                  <a:pos x="10" y="581"/>
                </a:cxn>
                <a:cxn ang="0">
                  <a:pos x="0" y="645"/>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6">
                  <a:moveTo>
                    <a:pt x="343" y="52"/>
                  </a:moveTo>
                  <a:lnTo>
                    <a:pt x="343" y="194"/>
                  </a:lnTo>
                  <a:lnTo>
                    <a:pt x="335" y="188"/>
                  </a:lnTo>
                  <a:lnTo>
                    <a:pt x="315" y="188"/>
                  </a:lnTo>
                  <a:lnTo>
                    <a:pt x="300" y="194"/>
                  </a:lnTo>
                  <a:lnTo>
                    <a:pt x="284" y="209"/>
                  </a:lnTo>
                  <a:lnTo>
                    <a:pt x="242" y="260"/>
                  </a:lnTo>
                  <a:lnTo>
                    <a:pt x="146" y="366"/>
                  </a:lnTo>
                  <a:lnTo>
                    <a:pt x="50" y="474"/>
                  </a:lnTo>
                  <a:lnTo>
                    <a:pt x="30" y="504"/>
                  </a:lnTo>
                  <a:lnTo>
                    <a:pt x="17" y="534"/>
                  </a:lnTo>
                  <a:lnTo>
                    <a:pt x="10" y="581"/>
                  </a:lnTo>
                  <a:lnTo>
                    <a:pt x="0" y="645"/>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29722" name="Freeform 26"/>
            <p:cNvSpPr>
              <a:spLocks/>
            </p:cNvSpPr>
            <p:nvPr/>
          </p:nvSpPr>
          <p:spPr bwMode="auto">
            <a:xfrm>
              <a:off x="222" y="-3"/>
              <a:ext cx="346" cy="574"/>
            </a:xfrm>
            <a:custGeom>
              <a:avLst/>
              <a:gdLst/>
              <a:ahLst/>
              <a:cxnLst>
                <a:cxn ang="0">
                  <a:pos x="345" y="0"/>
                </a:cxn>
                <a:cxn ang="0">
                  <a:pos x="343" y="122"/>
                </a:cxn>
                <a:cxn ang="0">
                  <a:pos x="336" y="116"/>
                </a:cxn>
                <a:cxn ang="0">
                  <a:pos x="315" y="116"/>
                </a:cxn>
                <a:cxn ang="0">
                  <a:pos x="300" y="122"/>
                </a:cxn>
                <a:cxn ang="0">
                  <a:pos x="285" y="137"/>
                </a:cxn>
                <a:cxn ang="0">
                  <a:pos x="242" y="188"/>
                </a:cxn>
                <a:cxn ang="0">
                  <a:pos x="146" y="294"/>
                </a:cxn>
                <a:cxn ang="0">
                  <a:pos x="50" y="402"/>
                </a:cxn>
                <a:cxn ang="0">
                  <a:pos x="30" y="432"/>
                </a:cxn>
                <a:cxn ang="0">
                  <a:pos x="17" y="462"/>
                </a:cxn>
                <a:cxn ang="0">
                  <a:pos x="10" y="509"/>
                </a:cxn>
                <a:cxn ang="0">
                  <a:pos x="0" y="573"/>
                </a:cxn>
                <a:cxn ang="0">
                  <a:pos x="0" y="292"/>
                </a:cxn>
                <a:cxn ang="0">
                  <a:pos x="5" y="319"/>
                </a:cxn>
                <a:cxn ang="0">
                  <a:pos x="10" y="331"/>
                </a:cxn>
                <a:cxn ang="0">
                  <a:pos x="20" y="337"/>
                </a:cxn>
                <a:cxn ang="0">
                  <a:pos x="30" y="340"/>
                </a:cxn>
                <a:cxn ang="0">
                  <a:pos x="45" y="340"/>
                </a:cxn>
                <a:cxn ang="0">
                  <a:pos x="60" y="334"/>
                </a:cxn>
                <a:cxn ang="0">
                  <a:pos x="257" y="117"/>
                </a:cxn>
                <a:cxn ang="0">
                  <a:pos x="298" y="66"/>
                </a:cxn>
                <a:cxn ang="0">
                  <a:pos x="313" y="39"/>
                </a:cxn>
                <a:cxn ang="0">
                  <a:pos x="326" y="12"/>
                </a:cxn>
                <a:cxn ang="0">
                  <a:pos x="329" y="0"/>
                </a:cxn>
                <a:cxn ang="0">
                  <a:pos x="345" y="3"/>
                </a:cxn>
                <a:cxn ang="0">
                  <a:pos x="343" y="45"/>
                </a:cxn>
              </a:cxnLst>
              <a:rect l="0" t="0" r="r" b="b"/>
              <a:pathLst>
                <a:path w="346" h="574">
                  <a:moveTo>
                    <a:pt x="345" y="0"/>
                  </a:moveTo>
                  <a:lnTo>
                    <a:pt x="343" y="122"/>
                  </a:lnTo>
                  <a:lnTo>
                    <a:pt x="336" y="116"/>
                  </a:lnTo>
                  <a:lnTo>
                    <a:pt x="315" y="116"/>
                  </a:lnTo>
                  <a:lnTo>
                    <a:pt x="300" y="122"/>
                  </a:lnTo>
                  <a:lnTo>
                    <a:pt x="285" y="137"/>
                  </a:lnTo>
                  <a:lnTo>
                    <a:pt x="242" y="188"/>
                  </a:lnTo>
                  <a:lnTo>
                    <a:pt x="146" y="294"/>
                  </a:lnTo>
                  <a:lnTo>
                    <a:pt x="50" y="402"/>
                  </a:lnTo>
                  <a:lnTo>
                    <a:pt x="30" y="432"/>
                  </a:lnTo>
                  <a:lnTo>
                    <a:pt x="17" y="462"/>
                  </a:lnTo>
                  <a:lnTo>
                    <a:pt x="10" y="509"/>
                  </a:lnTo>
                  <a:lnTo>
                    <a:pt x="0" y="573"/>
                  </a:lnTo>
                  <a:lnTo>
                    <a:pt x="0" y="292"/>
                  </a:lnTo>
                  <a:lnTo>
                    <a:pt x="5" y="319"/>
                  </a:lnTo>
                  <a:lnTo>
                    <a:pt x="10" y="331"/>
                  </a:lnTo>
                  <a:lnTo>
                    <a:pt x="20" y="337"/>
                  </a:lnTo>
                  <a:lnTo>
                    <a:pt x="30" y="340"/>
                  </a:lnTo>
                  <a:lnTo>
                    <a:pt x="45" y="340"/>
                  </a:lnTo>
                  <a:lnTo>
                    <a:pt x="60" y="334"/>
                  </a:lnTo>
                  <a:lnTo>
                    <a:pt x="257" y="117"/>
                  </a:lnTo>
                  <a:lnTo>
                    <a:pt x="298" y="66"/>
                  </a:lnTo>
                  <a:lnTo>
                    <a:pt x="313" y="39"/>
                  </a:lnTo>
                  <a:lnTo>
                    <a:pt x="326" y="12"/>
                  </a:lnTo>
                  <a:lnTo>
                    <a:pt x="329" y="0"/>
                  </a:lnTo>
                  <a:lnTo>
                    <a:pt x="345" y="3"/>
                  </a:lnTo>
                  <a:lnTo>
                    <a:pt x="343" y="45"/>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29723" name="Freeform 27"/>
            <p:cNvSpPr>
              <a:spLocks/>
            </p:cNvSpPr>
            <p:nvPr/>
          </p:nvSpPr>
          <p:spPr bwMode="auto">
            <a:xfrm>
              <a:off x="224" y="-6"/>
              <a:ext cx="154" cy="294"/>
            </a:xfrm>
            <a:custGeom>
              <a:avLst/>
              <a:gdLst/>
              <a:ahLst/>
              <a:cxnLst>
                <a:cxn ang="0">
                  <a:pos x="153" y="3"/>
                </a:cxn>
                <a:cxn ang="0">
                  <a:pos x="50" y="122"/>
                </a:cxn>
                <a:cxn ang="0">
                  <a:pos x="30" y="152"/>
                </a:cxn>
                <a:cxn ang="0">
                  <a:pos x="17" y="182"/>
                </a:cxn>
                <a:cxn ang="0">
                  <a:pos x="10" y="229"/>
                </a:cxn>
                <a:cxn ang="0">
                  <a:pos x="0" y="293"/>
                </a:cxn>
                <a:cxn ang="0">
                  <a:pos x="0" y="12"/>
                </a:cxn>
                <a:cxn ang="0">
                  <a:pos x="5" y="39"/>
                </a:cxn>
                <a:cxn ang="0">
                  <a:pos x="10" y="51"/>
                </a:cxn>
                <a:cxn ang="0">
                  <a:pos x="20" y="57"/>
                </a:cxn>
                <a:cxn ang="0">
                  <a:pos x="30" y="60"/>
                </a:cxn>
                <a:cxn ang="0">
                  <a:pos x="45" y="60"/>
                </a:cxn>
                <a:cxn ang="0">
                  <a:pos x="60" y="54"/>
                </a:cxn>
                <a:cxn ang="0">
                  <a:pos x="110" y="0"/>
                </a:cxn>
              </a:cxnLst>
              <a:rect l="0" t="0" r="r" b="b"/>
              <a:pathLst>
                <a:path w="154" h="294">
                  <a:moveTo>
                    <a:pt x="153" y="3"/>
                  </a:moveTo>
                  <a:lnTo>
                    <a:pt x="50" y="122"/>
                  </a:lnTo>
                  <a:lnTo>
                    <a:pt x="30" y="152"/>
                  </a:lnTo>
                  <a:lnTo>
                    <a:pt x="17" y="182"/>
                  </a:lnTo>
                  <a:lnTo>
                    <a:pt x="10" y="229"/>
                  </a:lnTo>
                  <a:lnTo>
                    <a:pt x="0" y="293"/>
                  </a:lnTo>
                  <a:lnTo>
                    <a:pt x="0" y="12"/>
                  </a:lnTo>
                  <a:lnTo>
                    <a:pt x="5" y="39"/>
                  </a:lnTo>
                  <a:lnTo>
                    <a:pt x="10" y="51"/>
                  </a:lnTo>
                  <a:lnTo>
                    <a:pt x="20" y="57"/>
                  </a:lnTo>
                  <a:lnTo>
                    <a:pt x="30" y="60"/>
                  </a:lnTo>
                  <a:lnTo>
                    <a:pt x="45" y="60"/>
                  </a:lnTo>
                  <a:lnTo>
                    <a:pt x="60" y="54"/>
                  </a:lnTo>
                  <a:lnTo>
                    <a:pt x="110" y="0"/>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29724" name="Freeform 28"/>
            <p:cNvSpPr>
              <a:spLocks/>
            </p:cNvSpPr>
            <p:nvPr/>
          </p:nvSpPr>
          <p:spPr bwMode="auto">
            <a:xfrm>
              <a:off x="222" y="1796"/>
              <a:ext cx="344" cy="646"/>
            </a:xfrm>
            <a:custGeom>
              <a:avLst/>
              <a:gdLst/>
              <a:ahLst/>
              <a:cxnLst>
                <a:cxn ang="0">
                  <a:pos x="343" y="52"/>
                </a:cxn>
                <a:cxn ang="0">
                  <a:pos x="343" y="194"/>
                </a:cxn>
                <a:cxn ang="0">
                  <a:pos x="335" y="188"/>
                </a:cxn>
                <a:cxn ang="0">
                  <a:pos x="315" y="188"/>
                </a:cxn>
                <a:cxn ang="0">
                  <a:pos x="300" y="194"/>
                </a:cxn>
                <a:cxn ang="0">
                  <a:pos x="284" y="209"/>
                </a:cxn>
                <a:cxn ang="0">
                  <a:pos x="242" y="260"/>
                </a:cxn>
                <a:cxn ang="0">
                  <a:pos x="146" y="366"/>
                </a:cxn>
                <a:cxn ang="0">
                  <a:pos x="50" y="474"/>
                </a:cxn>
                <a:cxn ang="0">
                  <a:pos x="30" y="504"/>
                </a:cxn>
                <a:cxn ang="0">
                  <a:pos x="17" y="534"/>
                </a:cxn>
                <a:cxn ang="0">
                  <a:pos x="10" y="581"/>
                </a:cxn>
                <a:cxn ang="0">
                  <a:pos x="0" y="645"/>
                </a:cxn>
                <a:cxn ang="0">
                  <a:pos x="0" y="364"/>
                </a:cxn>
                <a:cxn ang="0">
                  <a:pos x="5" y="391"/>
                </a:cxn>
                <a:cxn ang="0">
                  <a:pos x="10" y="403"/>
                </a:cxn>
                <a:cxn ang="0">
                  <a:pos x="20" y="409"/>
                </a:cxn>
                <a:cxn ang="0">
                  <a:pos x="30" y="412"/>
                </a:cxn>
                <a:cxn ang="0">
                  <a:pos x="45" y="412"/>
                </a:cxn>
                <a:cxn ang="0">
                  <a:pos x="60" y="406"/>
                </a:cxn>
                <a:cxn ang="0">
                  <a:pos x="257" y="189"/>
                </a:cxn>
                <a:cxn ang="0">
                  <a:pos x="297" y="138"/>
                </a:cxn>
                <a:cxn ang="0">
                  <a:pos x="312" y="111"/>
                </a:cxn>
                <a:cxn ang="0">
                  <a:pos x="325" y="84"/>
                </a:cxn>
                <a:cxn ang="0">
                  <a:pos x="335" y="39"/>
                </a:cxn>
                <a:cxn ang="0">
                  <a:pos x="343" y="0"/>
                </a:cxn>
                <a:cxn ang="0">
                  <a:pos x="343" y="117"/>
                </a:cxn>
              </a:cxnLst>
              <a:rect l="0" t="0" r="r" b="b"/>
              <a:pathLst>
                <a:path w="344" h="646">
                  <a:moveTo>
                    <a:pt x="343" y="52"/>
                  </a:moveTo>
                  <a:lnTo>
                    <a:pt x="343" y="194"/>
                  </a:lnTo>
                  <a:lnTo>
                    <a:pt x="335" y="188"/>
                  </a:lnTo>
                  <a:lnTo>
                    <a:pt x="315" y="188"/>
                  </a:lnTo>
                  <a:lnTo>
                    <a:pt x="300" y="194"/>
                  </a:lnTo>
                  <a:lnTo>
                    <a:pt x="284" y="209"/>
                  </a:lnTo>
                  <a:lnTo>
                    <a:pt x="242" y="260"/>
                  </a:lnTo>
                  <a:lnTo>
                    <a:pt x="146" y="366"/>
                  </a:lnTo>
                  <a:lnTo>
                    <a:pt x="50" y="474"/>
                  </a:lnTo>
                  <a:lnTo>
                    <a:pt x="30" y="504"/>
                  </a:lnTo>
                  <a:lnTo>
                    <a:pt x="17" y="534"/>
                  </a:lnTo>
                  <a:lnTo>
                    <a:pt x="10" y="581"/>
                  </a:lnTo>
                  <a:lnTo>
                    <a:pt x="0" y="645"/>
                  </a:lnTo>
                  <a:lnTo>
                    <a:pt x="0" y="364"/>
                  </a:lnTo>
                  <a:lnTo>
                    <a:pt x="5" y="391"/>
                  </a:lnTo>
                  <a:lnTo>
                    <a:pt x="10" y="403"/>
                  </a:lnTo>
                  <a:lnTo>
                    <a:pt x="20" y="409"/>
                  </a:lnTo>
                  <a:lnTo>
                    <a:pt x="30" y="412"/>
                  </a:lnTo>
                  <a:lnTo>
                    <a:pt x="45" y="412"/>
                  </a:lnTo>
                  <a:lnTo>
                    <a:pt x="60" y="406"/>
                  </a:lnTo>
                  <a:lnTo>
                    <a:pt x="257" y="189"/>
                  </a:lnTo>
                  <a:lnTo>
                    <a:pt x="297" y="138"/>
                  </a:lnTo>
                  <a:lnTo>
                    <a:pt x="312" y="111"/>
                  </a:lnTo>
                  <a:lnTo>
                    <a:pt x="325" y="84"/>
                  </a:lnTo>
                  <a:lnTo>
                    <a:pt x="335" y="39"/>
                  </a:lnTo>
                  <a:lnTo>
                    <a:pt x="343" y="0"/>
                  </a:lnTo>
                  <a:lnTo>
                    <a:pt x="343" y="117"/>
                  </a:lnTo>
                </a:path>
              </a:pathLst>
            </a:custGeom>
            <a:gradFill rotWithShape="0">
              <a:gsLst>
                <a:gs pos="0">
                  <a:schemeClr val="accent1">
                    <a:gamma/>
                    <a:shade val="46275"/>
                    <a:invGamma/>
                  </a:schemeClr>
                </a:gs>
                <a:gs pos="50000">
                  <a:schemeClr val="accent1"/>
                </a:gs>
                <a:gs pos="100000">
                  <a:schemeClr val="accent1">
                    <a:gamma/>
                    <a:shade val="46275"/>
                    <a:invGamma/>
                  </a:schemeClr>
                </a:gs>
              </a:gsLst>
              <a:lin ang="0" scaled="1"/>
            </a:gradFill>
            <a:ln w="9525">
              <a:noFill/>
              <a:round/>
              <a:headEnd type="none" w="sm" len="sm"/>
              <a:tailEnd type="none" w="sm" len="sm"/>
            </a:ln>
            <a:effectLst/>
          </p:spPr>
          <p:txBody>
            <a:bodyPr/>
            <a:lstStyle/>
            <a:p>
              <a:pPr>
                <a:defRPr/>
              </a:pPr>
              <a:endParaRPr lang="ru-RU"/>
            </a:p>
          </p:txBody>
        </p:sp>
        <p:sp>
          <p:nvSpPr>
            <p:cNvPr id="29725" name="Rectangle 29"/>
            <p:cNvSpPr>
              <a:spLocks noChangeArrowheads="1"/>
            </p:cNvSpPr>
            <p:nvPr/>
          </p:nvSpPr>
          <p:spPr bwMode="auto">
            <a:xfrm>
              <a:off x="771" y="0"/>
              <a:ext cx="210" cy="4319"/>
            </a:xfrm>
            <a:prstGeom prst="rect">
              <a:avLst/>
            </a:prstGeom>
            <a:gradFill rotWithShape="0">
              <a:gsLst>
                <a:gs pos="0">
                  <a:schemeClr val="bg1">
                    <a:gamma/>
                    <a:shade val="46275"/>
                    <a:invGamma/>
                  </a:schemeClr>
                </a:gs>
                <a:gs pos="100000">
                  <a:schemeClr val="bg1"/>
                </a:gs>
              </a:gsLst>
              <a:lin ang="0" scaled="1"/>
            </a:gradFill>
            <a:ln w="9525">
              <a:noFill/>
              <a:miter lim="800000"/>
              <a:headEnd/>
              <a:tailEnd/>
            </a:ln>
            <a:effectLst/>
          </p:spPr>
          <p:txBody>
            <a:bodyPr/>
            <a:lstStyle/>
            <a:p>
              <a:pPr>
                <a:defRPr/>
              </a:pPr>
              <a:endParaRPr lang="ru-RU"/>
            </a:p>
          </p:txBody>
        </p:sp>
        <p:sp>
          <p:nvSpPr>
            <p:cNvPr id="29726" name="Line 30"/>
            <p:cNvSpPr>
              <a:spLocks noChangeShapeType="1"/>
            </p:cNvSpPr>
            <p:nvPr/>
          </p:nvSpPr>
          <p:spPr bwMode="auto">
            <a:xfrm>
              <a:off x="135" y="0"/>
              <a:ext cx="0" cy="4319"/>
            </a:xfrm>
            <a:prstGeom prst="line">
              <a:avLst/>
            </a:prstGeom>
            <a:noFill/>
            <a:ln w="12700" cap="sq">
              <a:solidFill>
                <a:schemeClr val="accent1"/>
              </a:solidFill>
              <a:round/>
              <a:headEnd type="none" w="sm" len="sm"/>
              <a:tailEnd type="none" w="sm" len="sm"/>
            </a:ln>
            <a:effectLst/>
          </p:spPr>
          <p:txBody>
            <a:bodyPr/>
            <a:lstStyle/>
            <a:p>
              <a:pPr>
                <a:defRPr/>
              </a:pPr>
              <a:endParaRPr lang="ru-RU"/>
            </a:p>
          </p:txBody>
        </p:sp>
        <p:sp>
          <p:nvSpPr>
            <p:cNvPr id="29727" name="Line 31"/>
            <p:cNvSpPr>
              <a:spLocks noChangeShapeType="1"/>
            </p:cNvSpPr>
            <p:nvPr/>
          </p:nvSpPr>
          <p:spPr bwMode="auto">
            <a:xfrm>
              <a:off x="645" y="0"/>
              <a:ext cx="0" cy="4319"/>
            </a:xfrm>
            <a:prstGeom prst="line">
              <a:avLst/>
            </a:prstGeom>
            <a:noFill/>
            <a:ln w="12700" cap="sq">
              <a:solidFill>
                <a:schemeClr val="accent1"/>
              </a:solidFill>
              <a:round/>
              <a:headEnd type="none" w="sm" len="sm"/>
              <a:tailEnd type="none" w="sm" len="sm"/>
            </a:ln>
            <a:effectLst/>
          </p:spPr>
          <p:txBody>
            <a:bodyPr/>
            <a:lstStyle/>
            <a:p>
              <a:pPr>
                <a:defRPr/>
              </a:pPr>
              <a:endParaRPr lang="ru-RU"/>
            </a:p>
          </p:txBody>
        </p:sp>
      </p:grpSp>
      <p:sp>
        <p:nvSpPr>
          <p:cNvPr id="2051" name="Rectangle 32"/>
          <p:cNvSpPr>
            <a:spLocks noGrp="1" noChangeArrowheads="1"/>
          </p:cNvSpPr>
          <p:nvPr>
            <p:ph type="title"/>
          </p:nvPr>
        </p:nvSpPr>
        <p:spPr bwMode="auto">
          <a:xfrm>
            <a:off x="1500188" y="228600"/>
            <a:ext cx="7491412"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ru-RU" smtClean="0"/>
              <a:t>Образец заголовка</a:t>
            </a:r>
          </a:p>
        </p:txBody>
      </p:sp>
      <p:sp>
        <p:nvSpPr>
          <p:cNvPr id="2052" name="Rectangle 33"/>
          <p:cNvSpPr>
            <a:spLocks noGrp="1" noChangeArrowheads="1"/>
          </p:cNvSpPr>
          <p:nvPr>
            <p:ph type="body" idx="1"/>
          </p:nvPr>
        </p:nvSpPr>
        <p:spPr bwMode="auto">
          <a:xfrm>
            <a:off x="1500188" y="1524000"/>
            <a:ext cx="7491412" cy="4714875"/>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29730" name="Rectangle 34"/>
          <p:cNvSpPr>
            <a:spLocks noGrp="1" noChangeArrowheads="1"/>
          </p:cNvSpPr>
          <p:nvPr>
            <p:ph type="dt" sz="half" idx="2"/>
          </p:nvPr>
        </p:nvSpPr>
        <p:spPr bwMode="auto">
          <a:xfrm>
            <a:off x="1447800" y="6324600"/>
            <a:ext cx="1409700" cy="490538"/>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kumimoji="0" smtClean="0"/>
            </a:lvl1pPr>
          </a:lstStyle>
          <a:p>
            <a:fld id="{FC7FA2A6-4749-4570-BDA6-5086016C16B7}" type="datetime1">
              <a:rPr lang="ru-RU" smtClean="0"/>
              <a:t>08.06.2013</a:t>
            </a:fld>
            <a:endParaRPr lang="ru-RU"/>
          </a:p>
        </p:txBody>
      </p:sp>
      <p:sp>
        <p:nvSpPr>
          <p:cNvPr id="29731" name="Rectangle 35"/>
          <p:cNvSpPr>
            <a:spLocks noGrp="1" noChangeArrowheads="1"/>
          </p:cNvSpPr>
          <p:nvPr>
            <p:ph type="ftr" sz="quarter" idx="3"/>
          </p:nvPr>
        </p:nvSpPr>
        <p:spPr bwMode="auto">
          <a:xfrm>
            <a:off x="3733800" y="63246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kumimoji="0" smtClean="0"/>
            </a:lvl1pPr>
          </a:lstStyle>
          <a:p>
            <a:endParaRPr lang="ru-RU"/>
          </a:p>
        </p:txBody>
      </p:sp>
      <p:sp>
        <p:nvSpPr>
          <p:cNvPr id="29732" name="Rectangle 36"/>
          <p:cNvSpPr>
            <a:spLocks noGrp="1" noChangeArrowheads="1"/>
          </p:cNvSpPr>
          <p:nvPr>
            <p:ph type="sldNum" sz="quarter" idx="4"/>
          </p:nvPr>
        </p:nvSpPr>
        <p:spPr bwMode="auto">
          <a:xfrm>
            <a:off x="7239000" y="63246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kumimoji="0" smtClean="0"/>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ransition/>
  <p:timing>
    <p:tnLst>
      <p:par>
        <p:cTn id="1" dur="indefinite" restart="never" nodeType="tmRoot"/>
      </p:par>
    </p:tnLst>
  </p:timing>
  <p:hf hdr="0" ftr="0" dt="0"/>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imes New Roman" pitchFamily="18" charset="0"/>
        </a:defRPr>
      </a:lvl2pPr>
      <a:lvl3pPr algn="l" rtl="0" eaLnBrk="1" fontAlgn="base" hangingPunct="1">
        <a:spcBef>
          <a:spcPct val="0"/>
        </a:spcBef>
        <a:spcAft>
          <a:spcPct val="0"/>
        </a:spcAft>
        <a:defRPr sz="4400">
          <a:solidFill>
            <a:schemeClr val="tx2"/>
          </a:solidFill>
          <a:latin typeface="Times New Roman" pitchFamily="18" charset="0"/>
        </a:defRPr>
      </a:lvl3pPr>
      <a:lvl4pPr algn="l" rtl="0" eaLnBrk="1" fontAlgn="base" hangingPunct="1">
        <a:spcBef>
          <a:spcPct val="0"/>
        </a:spcBef>
        <a:spcAft>
          <a:spcPct val="0"/>
        </a:spcAft>
        <a:defRPr sz="4400">
          <a:solidFill>
            <a:schemeClr val="tx2"/>
          </a:solidFill>
          <a:latin typeface="Times New Roman" pitchFamily="18" charset="0"/>
        </a:defRPr>
      </a:lvl4pPr>
      <a:lvl5pPr algn="l" rtl="0" eaLnBrk="1" fontAlgn="base" hangingPunct="1">
        <a:spcBef>
          <a:spcPct val="0"/>
        </a:spcBef>
        <a:spcAft>
          <a:spcPct val="0"/>
        </a:spcAft>
        <a:defRPr sz="4400">
          <a:solidFill>
            <a:schemeClr val="tx2"/>
          </a:solidFill>
          <a:latin typeface="Times New Roman" pitchFamily="18" charset="0"/>
        </a:defRPr>
      </a:lvl5pPr>
      <a:lvl6pPr marL="457200" algn="l" rtl="0" eaLnBrk="1" fontAlgn="base" hangingPunct="1">
        <a:spcBef>
          <a:spcPct val="0"/>
        </a:spcBef>
        <a:spcAft>
          <a:spcPct val="0"/>
        </a:spcAft>
        <a:defRPr sz="4400">
          <a:solidFill>
            <a:schemeClr val="tx2"/>
          </a:solidFill>
          <a:latin typeface="Times New Roman" pitchFamily="18" charset="0"/>
        </a:defRPr>
      </a:lvl6pPr>
      <a:lvl7pPr marL="914400" algn="l" rtl="0" eaLnBrk="1" fontAlgn="base" hangingPunct="1">
        <a:spcBef>
          <a:spcPct val="0"/>
        </a:spcBef>
        <a:spcAft>
          <a:spcPct val="0"/>
        </a:spcAft>
        <a:defRPr sz="4400">
          <a:solidFill>
            <a:schemeClr val="tx2"/>
          </a:solidFill>
          <a:latin typeface="Times New Roman" pitchFamily="18" charset="0"/>
        </a:defRPr>
      </a:lvl7pPr>
      <a:lvl8pPr marL="1371600" algn="l" rtl="0" eaLnBrk="1" fontAlgn="base" hangingPunct="1">
        <a:spcBef>
          <a:spcPct val="0"/>
        </a:spcBef>
        <a:spcAft>
          <a:spcPct val="0"/>
        </a:spcAft>
        <a:defRPr sz="4400">
          <a:solidFill>
            <a:schemeClr val="tx2"/>
          </a:solidFill>
          <a:latin typeface="Times New Roman" pitchFamily="18" charset="0"/>
        </a:defRPr>
      </a:lvl8pPr>
      <a:lvl9pPr marL="1828800" algn="l"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lr>
          <a:schemeClr val="hlink"/>
        </a:buClr>
        <a:buFont typeface="Wingdings" pitchFamily="2" charset="2"/>
        <a:buChar char="l"/>
        <a:defRPr sz="3200" b="1">
          <a:solidFill>
            <a:schemeClr val="tx1"/>
          </a:solidFill>
          <a:latin typeface="+mn-lt"/>
          <a:ea typeface="+mn-ea"/>
          <a:cs typeface="+mn-cs"/>
        </a:defRPr>
      </a:lvl1pPr>
      <a:lvl2pPr marL="742950" indent="-285750" algn="l" rtl="0" eaLnBrk="1" fontAlgn="base" hangingPunct="1">
        <a:spcBef>
          <a:spcPct val="20000"/>
        </a:spcBef>
        <a:spcAft>
          <a:spcPct val="0"/>
        </a:spcAft>
        <a:buClr>
          <a:schemeClr val="hlink"/>
        </a:buClr>
        <a:buChar char="–"/>
        <a:defRPr sz="2800" b="1">
          <a:solidFill>
            <a:schemeClr val="tx1"/>
          </a:solidFill>
          <a:latin typeface="+mn-lt"/>
        </a:defRPr>
      </a:lvl2pPr>
      <a:lvl3pPr marL="1143000" indent="-228600" algn="l" rtl="0" eaLnBrk="1" fontAlgn="base" hangingPunct="1">
        <a:spcBef>
          <a:spcPct val="20000"/>
        </a:spcBef>
        <a:spcAft>
          <a:spcPct val="0"/>
        </a:spcAft>
        <a:buClr>
          <a:schemeClr val="hlink"/>
        </a:buClr>
        <a:buChar char="•"/>
        <a:defRPr sz="2400" b="1">
          <a:solidFill>
            <a:schemeClr val="tx1"/>
          </a:solidFill>
          <a:latin typeface="+mn-lt"/>
        </a:defRPr>
      </a:lvl3pPr>
      <a:lvl4pPr marL="1600200" indent="-228600" algn="l" rtl="0" eaLnBrk="1" fontAlgn="base" hangingPunct="1">
        <a:spcBef>
          <a:spcPct val="20000"/>
        </a:spcBef>
        <a:spcAft>
          <a:spcPct val="0"/>
        </a:spcAft>
        <a:buClr>
          <a:schemeClr val="hlink"/>
        </a:buClr>
        <a:buChar char="–"/>
        <a:defRPr sz="2000" b="1">
          <a:solidFill>
            <a:schemeClr val="tx1"/>
          </a:solidFill>
          <a:latin typeface="+mn-lt"/>
        </a:defRPr>
      </a:lvl4pPr>
      <a:lvl5pPr marL="2057400" indent="-228600" algn="l" rtl="0" eaLnBrk="1" fontAlgn="base" hangingPunct="1">
        <a:spcBef>
          <a:spcPct val="20000"/>
        </a:spcBef>
        <a:spcAft>
          <a:spcPct val="0"/>
        </a:spcAft>
        <a:buClr>
          <a:schemeClr val="hlink"/>
        </a:buClr>
        <a:buChar char="•"/>
        <a:defRPr sz="2000" b="1">
          <a:solidFill>
            <a:schemeClr val="tx1"/>
          </a:solidFill>
          <a:latin typeface="+mn-lt"/>
        </a:defRPr>
      </a:lvl5pPr>
      <a:lvl6pPr marL="2514600" indent="-228600" algn="l" rtl="0" eaLnBrk="1" fontAlgn="base" hangingPunct="1">
        <a:spcBef>
          <a:spcPct val="20000"/>
        </a:spcBef>
        <a:spcAft>
          <a:spcPct val="0"/>
        </a:spcAft>
        <a:buClr>
          <a:schemeClr val="hlink"/>
        </a:buClr>
        <a:buChar char="•"/>
        <a:defRPr sz="2000" b="1">
          <a:solidFill>
            <a:schemeClr val="tx1"/>
          </a:solidFill>
          <a:latin typeface="+mn-lt"/>
        </a:defRPr>
      </a:lvl6pPr>
      <a:lvl7pPr marL="2971800" indent="-228600" algn="l" rtl="0" eaLnBrk="1" fontAlgn="base" hangingPunct="1">
        <a:spcBef>
          <a:spcPct val="20000"/>
        </a:spcBef>
        <a:spcAft>
          <a:spcPct val="0"/>
        </a:spcAft>
        <a:buClr>
          <a:schemeClr val="hlink"/>
        </a:buClr>
        <a:buChar char="•"/>
        <a:defRPr sz="2000" b="1">
          <a:solidFill>
            <a:schemeClr val="tx1"/>
          </a:solidFill>
          <a:latin typeface="+mn-lt"/>
        </a:defRPr>
      </a:lvl7pPr>
      <a:lvl8pPr marL="3429000" indent="-228600" algn="l" rtl="0" eaLnBrk="1" fontAlgn="base" hangingPunct="1">
        <a:spcBef>
          <a:spcPct val="20000"/>
        </a:spcBef>
        <a:spcAft>
          <a:spcPct val="0"/>
        </a:spcAft>
        <a:buClr>
          <a:schemeClr val="hlink"/>
        </a:buClr>
        <a:buChar char="•"/>
        <a:defRPr sz="2000" b="1">
          <a:solidFill>
            <a:schemeClr val="tx1"/>
          </a:solidFill>
          <a:latin typeface="+mn-lt"/>
        </a:defRPr>
      </a:lvl8pPr>
      <a:lvl9pPr marL="3886200" indent="-228600" algn="l" rtl="0" eaLnBrk="1" fontAlgn="base" hangingPunct="1">
        <a:spcBef>
          <a:spcPct val="20000"/>
        </a:spcBef>
        <a:spcAft>
          <a:spcPct val="0"/>
        </a:spcAft>
        <a:buClr>
          <a:schemeClr val="hlink"/>
        </a:buClr>
        <a:buChar char="•"/>
        <a:defRPr sz="2000" b="1">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hyperlink" Target="http://sibalbatros.ru/img/new_year2008/redkonf701.jpg" TargetMode="External"/><Relationship Id="rId7" Type="http://schemas.openxmlformats.org/officeDocument/2006/relationships/image" Target="../media/image8.jpe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hyperlink" Target="http://aridons.ru/photos/various/news-168.jpg" TargetMode="External"/><Relationship Id="rId4" Type="http://schemas.openxmlformats.org/officeDocument/2006/relationships/image" Target="../media/image6.jpeg"/><Relationship Id="rId9" Type="http://schemas.openxmlformats.org/officeDocument/2006/relationships/image" Target="../media/image10.wmf"/></Relationships>
</file>

<file path=ppt/slides/_rels/slide4.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WordArt 2"/>
          <p:cNvSpPr>
            <a:spLocks noChangeArrowheads="1" noChangeShapeType="1" noTextEdit="1"/>
          </p:cNvSpPr>
          <p:nvPr/>
        </p:nvSpPr>
        <p:spPr bwMode="auto">
          <a:xfrm>
            <a:off x="2699792" y="1340768"/>
            <a:ext cx="5616624" cy="1888232"/>
          </a:xfrm>
          <a:prstGeom prst="rect">
            <a:avLst/>
          </a:prstGeom>
        </p:spPr>
        <p:txBody>
          <a:bodyPr wrap="none" fromWordArt="1">
            <a:prstTxWarp prst="textPlain">
              <a:avLst>
                <a:gd name="adj" fmla="val 50000"/>
              </a:avLst>
            </a:prstTxWarp>
          </a:bodyPr>
          <a:lstStyle/>
          <a:p>
            <a:pPr algn="ctr" rtl="0"/>
            <a:r>
              <a:rPr lang="ru-RU" sz="3600" b="1" kern="10" spc="0" dirty="0" smtClean="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Cambria Math"/>
                <a:ea typeface="Cambria Math"/>
              </a:rPr>
              <a:t>Система упражнений </a:t>
            </a:r>
          </a:p>
          <a:p>
            <a:pPr algn="ctr" rtl="0"/>
            <a:r>
              <a:rPr lang="ru-RU" sz="3600" b="1" kern="10" spc="0" dirty="0" smtClean="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Cambria Math"/>
                <a:ea typeface="Cambria Math"/>
              </a:rPr>
              <a:t>по развитию внимания. </a:t>
            </a:r>
            <a:endParaRPr lang="ru-RU" sz="3600" b="1" kern="10" spc="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Cambria Math"/>
              <a:ea typeface="Cambria Math"/>
            </a:endParaRPr>
          </a:p>
        </p:txBody>
      </p:sp>
      <p:pic>
        <p:nvPicPr>
          <p:cNvPr id="7" name="Picture 3" descr="C:\Users\Преподаватель\Desktop\i9.jpg"/>
          <p:cNvPicPr>
            <a:picLocks noChangeAspect="1" noChangeArrowheads="1"/>
          </p:cNvPicPr>
          <p:nvPr/>
        </p:nvPicPr>
        <p:blipFill>
          <a:blip r:embed="rId2" cstate="print"/>
          <a:srcRect/>
          <a:stretch>
            <a:fillRect/>
          </a:stretch>
        </p:blipFill>
        <p:spPr bwMode="auto">
          <a:xfrm rot="649064">
            <a:off x="3641067" y="3983201"/>
            <a:ext cx="2239611" cy="1801811"/>
          </a:xfrm>
          <a:prstGeom prst="rect">
            <a:avLst/>
          </a:prstGeom>
          <a:noFill/>
        </p:spPr>
      </p:pic>
      <p:pic>
        <p:nvPicPr>
          <p:cNvPr id="8" name="Рисунок 14" descr="Oj"/>
          <p:cNvPicPr>
            <a:picLocks noChangeAspect="1" noChangeArrowheads="1"/>
          </p:cNvPicPr>
          <p:nvPr/>
        </p:nvPicPr>
        <p:blipFill>
          <a:blip r:embed="rId3" cstate="print"/>
          <a:srcRect/>
          <a:stretch>
            <a:fillRect/>
          </a:stretch>
        </p:blipFill>
        <p:spPr bwMode="auto">
          <a:xfrm>
            <a:off x="6804248" y="3645024"/>
            <a:ext cx="1679224" cy="2765175"/>
          </a:xfrm>
          <a:prstGeom prst="rect">
            <a:avLst/>
          </a:prstGeom>
          <a:noFill/>
          <a:ln w="9525">
            <a:noFill/>
            <a:miter lim="800000"/>
            <a:headEnd/>
            <a:tailEnd/>
          </a:ln>
        </p:spPr>
      </p:pic>
      <p:pic>
        <p:nvPicPr>
          <p:cNvPr id="9" name="Picture 2" descr="C:\Documents and Settings\Admin\Мои документы\Мои рисунки\malch67.jpg"/>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547664" y="548680"/>
            <a:ext cx="1584176" cy="1170914"/>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Содержимое 6"/>
          <p:cNvSpPr>
            <a:spLocks noGrp="1"/>
          </p:cNvSpPr>
          <p:nvPr>
            <p:ph idx="1"/>
          </p:nvPr>
        </p:nvSpPr>
        <p:spPr>
          <a:xfrm>
            <a:off x="5076056" y="1556792"/>
            <a:ext cx="3888432" cy="2808312"/>
          </a:xfrm>
        </p:spPr>
        <p:txBody>
          <a:bodyPr/>
          <a:lstStyle/>
          <a:p>
            <a:pPr lvl="0"/>
            <a:r>
              <a:rPr lang="ru-RU" sz="2000" dirty="0" smtClean="0">
                <a:solidFill>
                  <a:schemeClr val="tx2"/>
                </a:solidFill>
                <a:latin typeface="Comic Sans MS" pitchFamily="66" charset="0"/>
              </a:rPr>
              <a:t>Цель: изучение и оценка способности к переключению внимания</a:t>
            </a:r>
            <a:r>
              <a:rPr lang="ru-RU" dirty="0" smtClean="0"/>
              <a:t>. </a:t>
            </a:r>
            <a:r>
              <a:rPr lang="ru-RU" sz="2000" dirty="0" smtClean="0">
                <a:solidFill>
                  <a:schemeClr val="tx2"/>
                </a:solidFill>
                <a:latin typeface="Comic Sans MS" pitchFamily="66" charset="0"/>
              </a:rPr>
              <a:t>Оборудование: таблица с числами черного и красного цветов от 1 до 23, написанными не по порядку; секундомер.</a:t>
            </a:r>
          </a:p>
          <a:p>
            <a:endParaRPr lang="ru-RU" dirty="0"/>
          </a:p>
        </p:txBody>
      </p:sp>
      <p:sp>
        <p:nvSpPr>
          <p:cNvPr id="8" name="Содержимое 6"/>
          <p:cNvSpPr txBox="1">
            <a:spLocks/>
          </p:cNvSpPr>
          <p:nvPr/>
        </p:nvSpPr>
        <p:spPr>
          <a:xfrm>
            <a:off x="1331640" y="4437112"/>
            <a:ext cx="7560840" cy="2016224"/>
          </a:xfrm>
          <a:prstGeom prst="rect">
            <a:avLst/>
          </a:prstGeom>
        </p:spPr>
        <p:txBody>
          <a:bodyPr/>
          <a:lstStyle/>
          <a:p>
            <a:pPr marL="342900" marR="0" lvl="0" indent="-342900" algn="l" defTabSz="914400" rtl="0" eaLnBrk="1" fontAlgn="base" latinLnBrk="0" hangingPunct="1">
              <a:lnSpc>
                <a:spcPct val="100000"/>
              </a:lnSpc>
              <a:spcBef>
                <a:spcPct val="20000"/>
              </a:spcBef>
              <a:spcAft>
                <a:spcPct val="0"/>
              </a:spcAft>
              <a:buClr>
                <a:schemeClr val="hlink"/>
              </a:buClr>
              <a:buSzTx/>
              <a:buFont typeface="Wingdings" pitchFamily="2" charset="2"/>
              <a:buChar char="l"/>
              <a:tabLst/>
              <a:defRPr/>
            </a:pPr>
            <a:r>
              <a:rPr kumimoji="0" lang="ru-RU" sz="2000" b="1" i="0" u="none" strike="noStrike" kern="0" cap="none" spc="0" normalizeH="0" baseline="0" noProof="0" dirty="0" smtClean="0">
                <a:ln>
                  <a:noFill/>
                </a:ln>
                <a:solidFill>
                  <a:schemeClr val="tx2"/>
                </a:solidFill>
                <a:effectLst/>
                <a:uLnTx/>
                <a:uFillTx/>
                <a:latin typeface="Comic Sans MS" pitchFamily="66" charset="0"/>
                <a:ea typeface="+mn-ea"/>
                <a:cs typeface="+mn-cs"/>
              </a:rPr>
              <a:t>По сигналу ученик должен назвать и показать числа : а) черного цвета от 1 до 12; б) красного цвета от 12 до 23; в) черного цвета в возрастающем порядке, а красного - в убывающем (например, 1 - черная, 23 - красная, 2 - черная, 22 - красная и т.д.). Время опыта фиксируется с помощью секундомера. </a:t>
            </a:r>
          </a:p>
          <a:p>
            <a:pPr marL="342900" marR="0" lvl="0" indent="-342900" algn="l" defTabSz="914400" rtl="0" eaLnBrk="1" fontAlgn="base" latinLnBrk="0" hangingPunct="1">
              <a:lnSpc>
                <a:spcPct val="100000"/>
              </a:lnSpc>
              <a:spcBef>
                <a:spcPct val="20000"/>
              </a:spcBef>
              <a:spcAft>
                <a:spcPct val="0"/>
              </a:spcAft>
              <a:buClr>
                <a:schemeClr val="hlink"/>
              </a:buClr>
              <a:buSzTx/>
              <a:buFont typeface="Wingdings" pitchFamily="2" charset="2"/>
              <a:buChar char="l"/>
              <a:tabLst/>
              <a:defRPr/>
            </a:pPr>
            <a:endParaRPr kumimoji="0" lang="ru-RU" sz="3200" b="1" i="0" u="none" strike="noStrike" kern="0" cap="none" spc="0" normalizeH="0" baseline="0" noProof="0" dirty="0">
              <a:ln>
                <a:noFill/>
              </a:ln>
              <a:solidFill>
                <a:schemeClr val="tx1"/>
              </a:solidFill>
              <a:effectLst/>
              <a:uLnTx/>
              <a:uFillTx/>
              <a:latin typeface="+mn-lt"/>
              <a:ea typeface="+mn-ea"/>
              <a:cs typeface="+mn-cs"/>
            </a:endParaRPr>
          </a:p>
        </p:txBody>
      </p:sp>
      <p:sp>
        <p:nvSpPr>
          <p:cNvPr id="7170" name="WordArt 2"/>
          <p:cNvSpPr>
            <a:spLocks noChangeArrowheads="1" noChangeShapeType="1" noTextEdit="1"/>
          </p:cNvSpPr>
          <p:nvPr/>
        </p:nvSpPr>
        <p:spPr bwMode="auto">
          <a:xfrm>
            <a:off x="1691680" y="476672"/>
            <a:ext cx="7200800" cy="683518"/>
          </a:xfrm>
          <a:prstGeom prst="rect">
            <a:avLst/>
          </a:prstGeom>
        </p:spPr>
        <p:txBody>
          <a:bodyPr wrap="none" fromWordArt="1">
            <a:prstTxWarp prst="textPlain">
              <a:avLst>
                <a:gd name="adj" fmla="val 50000"/>
              </a:avLst>
            </a:prstTxWarp>
          </a:bodyPr>
          <a:lstStyle/>
          <a:p>
            <a:pPr algn="ctr" rtl="0"/>
            <a:r>
              <a:rPr lang="ru-RU" sz="2000" kern="10" spc="0" dirty="0" smtClean="0">
                <a:ln w="9525">
                  <a:solidFill>
                    <a:srgbClr val="000000"/>
                  </a:solidFill>
                  <a:round/>
                  <a:headEnd/>
                  <a:tailEnd/>
                </a:ln>
                <a:solidFill>
                  <a:srgbClr val="FFFFFF"/>
                </a:solidFill>
                <a:effectLst/>
                <a:latin typeface="Arial Black"/>
              </a:rPr>
              <a:t> </a:t>
            </a:r>
            <a:r>
              <a:rPr lang="ru-RU" sz="2000" kern="10" spc="0" dirty="0" smtClean="0">
                <a:ln w="9525">
                  <a:solidFill>
                    <a:srgbClr val="002060"/>
                  </a:solidFill>
                  <a:round/>
                  <a:headEnd/>
                  <a:tailEnd/>
                </a:ln>
                <a:solidFill>
                  <a:srgbClr val="0070C0"/>
                </a:solidFill>
                <a:effectLst/>
                <a:latin typeface="Arial Black"/>
              </a:rPr>
              <a:t>Методика "Изучение переключения внимания"</a:t>
            </a:r>
            <a:endParaRPr lang="ru-RU" sz="2000" kern="10" spc="0" dirty="0">
              <a:ln w="9525">
                <a:solidFill>
                  <a:srgbClr val="002060"/>
                </a:solidFill>
                <a:round/>
                <a:headEnd/>
                <a:tailEnd/>
              </a:ln>
              <a:solidFill>
                <a:srgbClr val="0070C0"/>
              </a:solidFill>
              <a:effectLst/>
              <a:latin typeface="Arial Black"/>
            </a:endParaRPr>
          </a:p>
        </p:txBody>
      </p:sp>
      <p:pic>
        <p:nvPicPr>
          <p:cNvPr id="7171" name="Picture 3" descr="C:\Users\Преподаватель\Desktop\i6.jpg"/>
          <p:cNvPicPr>
            <a:picLocks noChangeAspect="1" noChangeArrowheads="1"/>
          </p:cNvPicPr>
          <p:nvPr/>
        </p:nvPicPr>
        <p:blipFill>
          <a:blip r:embed="rId2" cstate="print"/>
          <a:srcRect/>
          <a:stretch>
            <a:fillRect/>
          </a:stretch>
        </p:blipFill>
        <p:spPr bwMode="auto">
          <a:xfrm>
            <a:off x="1547664" y="1412776"/>
            <a:ext cx="3582815" cy="2808312"/>
          </a:xfrm>
          <a:prstGeom prst="rect">
            <a:avLst/>
          </a:prstGeom>
          <a:noFill/>
        </p:spPr>
      </p:pic>
      <p:sp>
        <p:nvSpPr>
          <p:cNvPr id="6" name="Номер слайда 5"/>
          <p:cNvSpPr>
            <a:spLocks noGrp="1"/>
          </p:cNvSpPr>
          <p:nvPr>
            <p:ph type="sldNum" sz="quarter" idx="12"/>
          </p:nvPr>
        </p:nvSpPr>
        <p:spPr/>
        <p:txBody>
          <a:bodyPr/>
          <a:lstStyle/>
          <a:p>
            <a:fld id="{725C68B6-61C2-468F-89AB-4B9F7531AA68}" type="slidenum">
              <a:rPr lang="ru-RU" smtClean="0"/>
              <a:pPr/>
              <a:t>10</a:t>
            </a:fld>
            <a:endParaRPr lang="ru-RU"/>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915816" y="188640"/>
            <a:ext cx="4511972" cy="864096"/>
          </a:xfrm>
        </p:spPr>
        <p:txBody>
          <a:bodyPr/>
          <a:lstStyle/>
          <a:p>
            <a:r>
              <a:rPr lang="ru-RU" sz="4000" b="1" dirty="0" smtClean="0">
                <a:solidFill>
                  <a:srgbClr val="C00000"/>
                </a:solidFill>
              </a:rPr>
              <a:t>«Найди слова» </a:t>
            </a:r>
            <a:endParaRPr lang="ru-RU" sz="4000" b="1" dirty="0">
              <a:solidFill>
                <a:srgbClr val="C00000"/>
              </a:solidFill>
            </a:endParaRPr>
          </a:p>
        </p:txBody>
      </p:sp>
      <p:sp>
        <p:nvSpPr>
          <p:cNvPr id="5" name="Прямоугольник 4"/>
          <p:cNvSpPr/>
          <p:nvPr/>
        </p:nvSpPr>
        <p:spPr bwMode="auto">
          <a:xfrm rot="5400000">
            <a:off x="3743908" y="1808820"/>
            <a:ext cx="288032" cy="1368152"/>
          </a:xfrm>
          <a:prstGeom prst="rect">
            <a:avLst/>
          </a:prstGeom>
          <a:no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ru-RU" sz="1400" b="0" i="0" u="none" strike="noStrike" cap="none" normalizeH="0" baseline="0" smtClean="0">
              <a:ln>
                <a:noFill/>
              </a:ln>
              <a:solidFill>
                <a:schemeClr val="tx1"/>
              </a:solidFill>
              <a:effectLst/>
              <a:latin typeface="Times New Roman" pitchFamily="18" charset="0"/>
            </a:endParaRPr>
          </a:p>
        </p:txBody>
      </p:sp>
      <p:grpSp>
        <p:nvGrpSpPr>
          <p:cNvPr id="18" name="Группа 17"/>
          <p:cNvGrpSpPr/>
          <p:nvPr/>
        </p:nvGrpSpPr>
        <p:grpSpPr>
          <a:xfrm>
            <a:off x="1835696" y="1124744"/>
            <a:ext cx="4032448" cy="4680520"/>
            <a:chOff x="1475656" y="1124744"/>
            <a:chExt cx="4032448" cy="4680520"/>
          </a:xfrm>
        </p:grpSpPr>
        <p:grpSp>
          <p:nvGrpSpPr>
            <p:cNvPr id="16" name="Группа 15"/>
            <p:cNvGrpSpPr/>
            <p:nvPr/>
          </p:nvGrpSpPr>
          <p:grpSpPr>
            <a:xfrm>
              <a:off x="1475656" y="1124744"/>
              <a:ext cx="4032448" cy="4680520"/>
              <a:chOff x="2699792" y="1196752"/>
              <a:chExt cx="4743450" cy="5400675"/>
            </a:xfrm>
          </p:grpSpPr>
          <p:grpSp>
            <p:nvGrpSpPr>
              <p:cNvPr id="14" name="Группа 13"/>
              <p:cNvGrpSpPr/>
              <p:nvPr/>
            </p:nvGrpSpPr>
            <p:grpSpPr>
              <a:xfrm>
                <a:off x="2699792" y="1196752"/>
                <a:ext cx="4743450" cy="5400675"/>
                <a:chOff x="2555776" y="1196752"/>
                <a:chExt cx="4743450" cy="5400675"/>
              </a:xfrm>
            </p:grpSpPr>
            <p:grpSp>
              <p:nvGrpSpPr>
                <p:cNvPr id="12" name="Группа 11"/>
                <p:cNvGrpSpPr/>
                <p:nvPr/>
              </p:nvGrpSpPr>
              <p:grpSpPr>
                <a:xfrm>
                  <a:off x="2555776" y="1196752"/>
                  <a:ext cx="4743450" cy="5400675"/>
                  <a:chOff x="2555776" y="1196752"/>
                  <a:chExt cx="4743450" cy="5400675"/>
                </a:xfrm>
              </p:grpSpPr>
              <p:grpSp>
                <p:nvGrpSpPr>
                  <p:cNvPr id="11" name="Группа 10"/>
                  <p:cNvGrpSpPr/>
                  <p:nvPr/>
                </p:nvGrpSpPr>
                <p:grpSpPr>
                  <a:xfrm>
                    <a:off x="2555776" y="1196752"/>
                    <a:ext cx="4743450" cy="5400675"/>
                    <a:chOff x="2555776" y="1196752"/>
                    <a:chExt cx="4743450" cy="5400675"/>
                  </a:xfrm>
                </p:grpSpPr>
                <p:grpSp>
                  <p:nvGrpSpPr>
                    <p:cNvPr id="10" name="Группа 9"/>
                    <p:cNvGrpSpPr/>
                    <p:nvPr/>
                  </p:nvGrpSpPr>
                  <p:grpSpPr>
                    <a:xfrm>
                      <a:off x="2555776" y="1196752"/>
                      <a:ext cx="4743450" cy="5400675"/>
                      <a:chOff x="2555776" y="1196752"/>
                      <a:chExt cx="4743450" cy="5400675"/>
                    </a:xfrm>
                  </p:grpSpPr>
                  <p:pic>
                    <p:nvPicPr>
                      <p:cNvPr id="3" name="Picture 4" descr="IMG_0006"/>
                      <p:cNvPicPr>
                        <a:picLocks noChangeAspect="1" noChangeArrowheads="1"/>
                      </p:cNvPicPr>
                      <p:nvPr/>
                    </p:nvPicPr>
                    <p:blipFill>
                      <a:blip r:embed="rId2" cstate="print"/>
                      <a:srcRect/>
                      <a:stretch>
                        <a:fillRect/>
                      </a:stretch>
                    </p:blipFill>
                    <p:spPr bwMode="auto">
                      <a:xfrm>
                        <a:off x="2555776" y="1196752"/>
                        <a:ext cx="4743450" cy="5400675"/>
                      </a:xfrm>
                      <a:prstGeom prst="rect">
                        <a:avLst/>
                      </a:prstGeom>
                      <a:noFill/>
                      <a:ln w="38100">
                        <a:noFill/>
                        <a:miter lim="800000"/>
                        <a:headEnd/>
                        <a:tailEnd/>
                      </a:ln>
                    </p:spPr>
                  </p:pic>
                  <p:sp>
                    <p:nvSpPr>
                      <p:cNvPr id="6" name="Прямоугольник 5"/>
                      <p:cNvSpPr/>
                      <p:nvPr/>
                    </p:nvSpPr>
                    <p:spPr bwMode="auto">
                      <a:xfrm rot="5400000">
                        <a:off x="3887924" y="656692"/>
                        <a:ext cx="288032" cy="2664296"/>
                      </a:xfrm>
                      <a:prstGeom prst="rect">
                        <a:avLst/>
                      </a:prstGeom>
                      <a:no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ru-RU" sz="1400" b="0" i="0" u="none" strike="noStrike" cap="none" normalizeH="0" baseline="0" smtClean="0">
                          <a:solidFill>
                            <a:schemeClr val="tx1"/>
                          </a:solidFill>
                          <a:effectLst/>
                          <a:latin typeface="Times New Roman" pitchFamily="18" charset="0"/>
                        </a:endParaRPr>
                      </a:p>
                    </p:txBody>
                  </p:sp>
                </p:grpSp>
                <p:sp>
                  <p:nvSpPr>
                    <p:cNvPr id="8" name="Прямоугольник 7"/>
                    <p:cNvSpPr/>
                    <p:nvPr/>
                  </p:nvSpPr>
                  <p:spPr bwMode="auto">
                    <a:xfrm>
                      <a:off x="5076056" y="1340768"/>
                      <a:ext cx="288032" cy="504056"/>
                    </a:xfrm>
                    <a:prstGeom prst="rect">
                      <a:avLst/>
                    </a:prstGeom>
                    <a:no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ru-RU" sz="1400" b="0" i="0" u="none" strike="noStrike" cap="none" normalizeH="0" baseline="0" dirty="0" smtClean="0">
                        <a:solidFill>
                          <a:srgbClr val="C00000"/>
                        </a:solidFill>
                        <a:effectLst/>
                        <a:latin typeface="Times New Roman" pitchFamily="18" charset="0"/>
                      </a:endParaRPr>
                    </a:p>
                  </p:txBody>
                </p:sp>
              </p:grpSp>
              <p:sp>
                <p:nvSpPr>
                  <p:cNvPr id="9" name="Прямоугольник 8"/>
                  <p:cNvSpPr/>
                  <p:nvPr/>
                </p:nvSpPr>
                <p:spPr bwMode="auto">
                  <a:xfrm rot="5400000">
                    <a:off x="5076056" y="2132856"/>
                    <a:ext cx="288032" cy="1296144"/>
                  </a:xfrm>
                  <a:prstGeom prst="rect">
                    <a:avLst/>
                  </a:prstGeom>
                  <a:no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ru-RU" sz="1400" b="0" i="0" u="none" strike="noStrike" cap="none" normalizeH="0" baseline="0" smtClean="0">
                      <a:solidFill>
                        <a:schemeClr val="tx1"/>
                      </a:solidFill>
                      <a:effectLst/>
                      <a:latin typeface="Times New Roman" pitchFamily="18" charset="0"/>
                    </a:endParaRPr>
                  </a:p>
                </p:txBody>
              </p:sp>
            </p:grpSp>
            <p:sp>
              <p:nvSpPr>
                <p:cNvPr id="13" name="Прямоугольник 12"/>
                <p:cNvSpPr/>
                <p:nvPr/>
              </p:nvSpPr>
              <p:spPr bwMode="auto">
                <a:xfrm>
                  <a:off x="4572000" y="3645024"/>
                  <a:ext cx="2160240" cy="360040"/>
                </a:xfrm>
                <a:prstGeom prst="rect">
                  <a:avLst/>
                </a:prstGeom>
                <a:no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ru-RU" sz="1400" b="0" i="0" u="none" strike="noStrike" cap="none" normalizeH="0" baseline="0" smtClean="0">
                    <a:solidFill>
                      <a:schemeClr val="tx1"/>
                    </a:solidFill>
                    <a:effectLst/>
                    <a:latin typeface="Times New Roman" pitchFamily="18" charset="0"/>
                  </a:endParaRPr>
                </a:p>
              </p:txBody>
            </p:sp>
          </p:grpSp>
          <p:sp>
            <p:nvSpPr>
              <p:cNvPr id="15" name="Прямоугольник 14"/>
              <p:cNvSpPr/>
              <p:nvPr/>
            </p:nvSpPr>
            <p:spPr bwMode="auto">
              <a:xfrm>
                <a:off x="7020272" y="1340768"/>
                <a:ext cx="360040" cy="792088"/>
              </a:xfrm>
              <a:prstGeom prst="rect">
                <a:avLst/>
              </a:prstGeom>
              <a:noFill/>
              <a:ln w="952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ru-RU" sz="1400" b="0" i="0" u="none" strike="noStrike" cap="none" normalizeH="0" baseline="0" smtClean="0">
                  <a:solidFill>
                    <a:schemeClr val="tx1"/>
                  </a:solidFill>
                  <a:effectLst/>
                  <a:latin typeface="Times New Roman" pitchFamily="18" charset="0"/>
                </a:endParaRPr>
              </a:p>
            </p:txBody>
          </p:sp>
        </p:grpSp>
        <p:sp>
          <p:nvSpPr>
            <p:cNvPr id="17" name="Прямоугольник 16"/>
            <p:cNvSpPr/>
            <p:nvPr/>
          </p:nvSpPr>
          <p:spPr bwMode="auto">
            <a:xfrm>
              <a:off x="1547664" y="3645024"/>
              <a:ext cx="3888432" cy="2160240"/>
            </a:xfrm>
            <a:prstGeom prst="rect">
              <a:avLst/>
            </a:prstGeom>
            <a:solidFill>
              <a:schemeClr val="bg1">
                <a:alpha val="99001"/>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ru-RU" sz="1400" b="0" i="0" u="none" strike="noStrike" cap="none" normalizeH="0" baseline="0" smtClean="0">
                <a:solidFill>
                  <a:schemeClr val="tx1"/>
                </a:solidFill>
                <a:effectLst/>
                <a:latin typeface="Times New Roman" pitchFamily="18" charset="0"/>
              </a:endParaRPr>
            </a:p>
          </p:txBody>
        </p:sp>
      </p:grpSp>
      <p:grpSp>
        <p:nvGrpSpPr>
          <p:cNvPr id="19" name="Группа 18"/>
          <p:cNvGrpSpPr/>
          <p:nvPr/>
        </p:nvGrpSpPr>
        <p:grpSpPr>
          <a:xfrm>
            <a:off x="1475656" y="4149080"/>
            <a:ext cx="7344816" cy="2088232"/>
            <a:chOff x="1475656" y="4221088"/>
            <a:chExt cx="7344816" cy="2088232"/>
          </a:xfrm>
        </p:grpSpPr>
        <p:grpSp>
          <p:nvGrpSpPr>
            <p:cNvPr id="20" name="Группа 19"/>
            <p:cNvGrpSpPr/>
            <p:nvPr/>
          </p:nvGrpSpPr>
          <p:grpSpPr>
            <a:xfrm>
              <a:off x="1475656" y="4221088"/>
              <a:ext cx="7344816" cy="2088232"/>
              <a:chOff x="1475656" y="4221088"/>
              <a:chExt cx="7344816" cy="2088232"/>
            </a:xfrm>
          </p:grpSpPr>
          <p:grpSp>
            <p:nvGrpSpPr>
              <p:cNvPr id="22" name="Группа 18"/>
              <p:cNvGrpSpPr/>
              <p:nvPr/>
            </p:nvGrpSpPr>
            <p:grpSpPr>
              <a:xfrm>
                <a:off x="1475656" y="4221088"/>
                <a:ext cx="7344816" cy="2088232"/>
                <a:chOff x="1475656" y="4221088"/>
                <a:chExt cx="7344816" cy="2088232"/>
              </a:xfrm>
            </p:grpSpPr>
            <p:grpSp>
              <p:nvGrpSpPr>
                <p:cNvPr id="24" name="Группа 17"/>
                <p:cNvGrpSpPr/>
                <p:nvPr/>
              </p:nvGrpSpPr>
              <p:grpSpPr>
                <a:xfrm>
                  <a:off x="1475656" y="4221088"/>
                  <a:ext cx="7344816" cy="2088232"/>
                  <a:chOff x="1475656" y="4221088"/>
                  <a:chExt cx="7344816" cy="2088232"/>
                </a:xfrm>
              </p:grpSpPr>
              <p:grpSp>
                <p:nvGrpSpPr>
                  <p:cNvPr id="26" name="Группа 16"/>
                  <p:cNvGrpSpPr/>
                  <p:nvPr/>
                </p:nvGrpSpPr>
                <p:grpSpPr>
                  <a:xfrm>
                    <a:off x="1475656" y="4221088"/>
                    <a:ext cx="7344816" cy="2088232"/>
                    <a:chOff x="1475656" y="4221088"/>
                    <a:chExt cx="7344816" cy="2088232"/>
                  </a:xfrm>
                </p:grpSpPr>
                <p:grpSp>
                  <p:nvGrpSpPr>
                    <p:cNvPr id="28" name="Группа 15"/>
                    <p:cNvGrpSpPr/>
                    <p:nvPr/>
                  </p:nvGrpSpPr>
                  <p:grpSpPr>
                    <a:xfrm>
                      <a:off x="1475656" y="4221088"/>
                      <a:ext cx="7344816" cy="2088232"/>
                      <a:chOff x="1475656" y="4221088"/>
                      <a:chExt cx="7344816" cy="2088232"/>
                    </a:xfrm>
                  </p:grpSpPr>
                  <p:sp>
                    <p:nvSpPr>
                      <p:cNvPr id="30" name="Rectangle 3"/>
                      <p:cNvSpPr txBox="1">
                        <a:spLocks noChangeArrowheads="1"/>
                      </p:cNvSpPr>
                      <p:nvPr/>
                    </p:nvSpPr>
                    <p:spPr>
                      <a:xfrm>
                        <a:off x="1475656" y="4221088"/>
                        <a:ext cx="7344816" cy="2088232"/>
                      </a:xfrm>
                      <a:prstGeom prst="rect">
                        <a:avLst/>
                      </a:prstGeom>
                    </p:spPr>
                    <p:txBody>
                      <a:bodyPr/>
                      <a:lstStyle/>
                      <a:p>
                        <a:pPr marL="342900" marR="0" lvl="0" indent="-342900" algn="l" defTabSz="914400" rtl="0" eaLnBrk="1" fontAlgn="base" latinLnBrk="0" hangingPunct="1">
                          <a:lnSpc>
                            <a:spcPct val="100000"/>
                          </a:lnSpc>
                          <a:spcBef>
                            <a:spcPct val="20000"/>
                          </a:spcBef>
                          <a:spcAft>
                            <a:spcPct val="0"/>
                          </a:spcAft>
                          <a:buClr>
                            <a:schemeClr val="hlink"/>
                          </a:buClr>
                          <a:buSzTx/>
                          <a:buFont typeface="Wingdings" pitchFamily="2" charset="2"/>
                          <a:buChar char="l"/>
                          <a:tabLst/>
                          <a:defRPr/>
                        </a:pPr>
                        <a:r>
                          <a:rPr kumimoji="0" lang="ru-RU" sz="4000" b="1" i="0" u="none" strike="noStrike" kern="0" cap="none" spc="0" normalizeH="0" baseline="0" noProof="0" dirty="0" err="1" smtClean="0">
                            <a:ln>
                              <a:noFill/>
                            </a:ln>
                            <a:solidFill>
                              <a:schemeClr val="tx1"/>
                            </a:solidFill>
                            <a:effectLst/>
                            <a:uLnTx/>
                            <a:uFillTx/>
                            <a:latin typeface="Book Antiqua" pitchFamily="18" charset="0"/>
                          </a:rPr>
                          <a:t>долпраптекамтрьукрдроздалжекарандаштмопрдятеллевноликлитм</a:t>
                        </a:r>
                        <a:r>
                          <a:rPr kumimoji="0" lang="ru-RU" sz="4000" b="1" i="0" u="none" strike="noStrike" kern="0" cap="none" spc="0" normalizeH="0" baseline="0" noProof="0" dirty="0" smtClean="0">
                            <a:ln>
                              <a:noFill/>
                            </a:ln>
                            <a:solidFill>
                              <a:schemeClr val="tx1"/>
                            </a:solidFill>
                            <a:effectLst/>
                            <a:uLnTx/>
                            <a:uFillTx/>
                            <a:latin typeface="Book Antiqua" pitchFamily="18" charset="0"/>
                          </a:rPr>
                          <a:t> </a:t>
                        </a:r>
                        <a:endParaRPr kumimoji="0" lang="ru-RU" sz="4000" b="1" i="0" u="none" strike="noStrike" kern="0" cap="none" spc="0" normalizeH="0" baseline="0" noProof="0" dirty="0">
                          <a:ln>
                            <a:noFill/>
                          </a:ln>
                          <a:solidFill>
                            <a:schemeClr val="tx1"/>
                          </a:solidFill>
                          <a:effectLst/>
                          <a:uLnTx/>
                          <a:uFillTx/>
                          <a:latin typeface="Book Antiqua" pitchFamily="18" charset="0"/>
                        </a:endParaRPr>
                      </a:p>
                    </p:txBody>
                  </p:sp>
                  <p:sp>
                    <p:nvSpPr>
                      <p:cNvPr id="31" name="Прямоугольник 30"/>
                      <p:cNvSpPr/>
                      <p:nvPr/>
                    </p:nvSpPr>
                    <p:spPr bwMode="auto">
                      <a:xfrm rot="5400000">
                        <a:off x="4067944" y="3789040"/>
                        <a:ext cx="504056" cy="1656184"/>
                      </a:xfrm>
                      <a:prstGeom prst="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ru-RU" sz="1400" b="0" i="0" u="none" strike="noStrike" cap="none" normalizeH="0" baseline="0" smtClean="0">
                          <a:ln>
                            <a:noFill/>
                          </a:ln>
                          <a:solidFill>
                            <a:schemeClr val="tx1"/>
                          </a:solidFill>
                          <a:effectLst/>
                          <a:latin typeface="Times New Roman" pitchFamily="18" charset="0"/>
                        </a:endParaRPr>
                      </a:p>
                    </p:txBody>
                  </p:sp>
                </p:grpSp>
                <p:sp>
                  <p:nvSpPr>
                    <p:cNvPr id="29" name="Прямоугольник 10"/>
                    <p:cNvSpPr/>
                    <p:nvPr/>
                  </p:nvSpPr>
                  <p:spPr bwMode="auto">
                    <a:xfrm rot="5400000">
                      <a:off x="7704348" y="3897052"/>
                      <a:ext cx="576064" cy="1512168"/>
                    </a:xfrm>
                    <a:prstGeom prst="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ru-RU" sz="1400" b="0" i="0" u="none" strike="noStrike" cap="none" normalizeH="0" baseline="0" smtClean="0">
                        <a:ln>
                          <a:noFill/>
                        </a:ln>
                        <a:solidFill>
                          <a:schemeClr val="tx1"/>
                        </a:solidFill>
                        <a:effectLst/>
                        <a:latin typeface="Times New Roman" pitchFamily="18" charset="0"/>
                      </a:endParaRPr>
                    </a:p>
                  </p:txBody>
                </p:sp>
              </p:grpSp>
              <p:sp>
                <p:nvSpPr>
                  <p:cNvPr id="27" name="Прямоугольник 26"/>
                  <p:cNvSpPr/>
                  <p:nvPr/>
                </p:nvSpPr>
                <p:spPr bwMode="auto">
                  <a:xfrm rot="5400000">
                    <a:off x="4175956" y="3969060"/>
                    <a:ext cx="432048" cy="2520280"/>
                  </a:xfrm>
                  <a:prstGeom prst="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ru-RU" sz="1400" b="0" i="0" u="none" strike="noStrike" cap="none" normalizeH="0" baseline="0" smtClean="0">
                      <a:ln>
                        <a:noFill/>
                      </a:ln>
                      <a:solidFill>
                        <a:schemeClr val="tx1"/>
                      </a:solidFill>
                      <a:effectLst/>
                      <a:latin typeface="Times New Roman" pitchFamily="18" charset="0"/>
                    </a:endParaRPr>
                  </a:p>
                </p:txBody>
              </p:sp>
            </p:grpSp>
            <p:sp>
              <p:nvSpPr>
                <p:cNvPr id="25" name="Прямоугольник 24"/>
                <p:cNvSpPr/>
                <p:nvPr/>
              </p:nvSpPr>
              <p:spPr bwMode="auto">
                <a:xfrm rot="5400000">
                  <a:off x="7668344" y="4509120"/>
                  <a:ext cx="504056" cy="1512168"/>
                </a:xfrm>
                <a:prstGeom prst="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ru-RU" sz="1400" b="0" i="0" u="none" strike="noStrike" cap="none" normalizeH="0" baseline="0" smtClean="0">
                    <a:ln>
                      <a:noFill/>
                    </a:ln>
                    <a:solidFill>
                      <a:schemeClr val="tx1"/>
                    </a:solidFill>
                    <a:effectLst/>
                    <a:latin typeface="Times New Roman" pitchFamily="18" charset="0"/>
                  </a:endParaRPr>
                </a:p>
              </p:txBody>
            </p:sp>
          </p:grpSp>
          <p:sp>
            <p:nvSpPr>
              <p:cNvPr id="23" name="Прямоугольник 22"/>
              <p:cNvSpPr/>
              <p:nvPr/>
            </p:nvSpPr>
            <p:spPr bwMode="auto">
              <a:xfrm rot="5400000">
                <a:off x="2087724" y="5409220"/>
                <a:ext cx="504056" cy="864096"/>
              </a:xfrm>
              <a:prstGeom prst="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ru-RU" sz="1400" b="0" i="0" u="none" strike="noStrike" cap="none" normalizeH="0" baseline="0" smtClean="0">
                  <a:ln>
                    <a:noFill/>
                  </a:ln>
                  <a:solidFill>
                    <a:schemeClr val="tx1"/>
                  </a:solidFill>
                  <a:effectLst/>
                  <a:latin typeface="Times New Roman" pitchFamily="18" charset="0"/>
                </a:endParaRPr>
              </a:p>
            </p:txBody>
          </p:sp>
        </p:grpSp>
        <p:sp>
          <p:nvSpPr>
            <p:cNvPr id="21" name="Прямоугольник 20"/>
            <p:cNvSpPr/>
            <p:nvPr/>
          </p:nvSpPr>
          <p:spPr bwMode="auto">
            <a:xfrm rot="5400000">
              <a:off x="3275856" y="5085184"/>
              <a:ext cx="504056" cy="1512168"/>
            </a:xfrm>
            <a:prstGeom prst="rect">
              <a:avLst/>
            </a:prstGeom>
            <a:noFill/>
            <a:ln w="28575" cap="flat" cmpd="sng" algn="ctr">
              <a:solidFill>
                <a:srgbClr val="FF00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ru-RU" sz="1400" b="0" i="0" u="none" strike="noStrike" cap="none" normalizeH="0" baseline="0" smtClean="0">
                <a:ln>
                  <a:noFill/>
                </a:ln>
                <a:solidFill>
                  <a:schemeClr val="tx1"/>
                </a:solidFill>
                <a:effectLst/>
                <a:latin typeface="Times New Roman" pitchFamily="18" charset="0"/>
              </a:endParaRPr>
            </a:p>
          </p:txBody>
        </p:sp>
      </p:grpSp>
      <p:sp>
        <p:nvSpPr>
          <p:cNvPr id="33" name="Прямоугольник 32"/>
          <p:cNvSpPr/>
          <p:nvPr/>
        </p:nvSpPr>
        <p:spPr bwMode="auto">
          <a:xfrm>
            <a:off x="1763688" y="1124744"/>
            <a:ext cx="4248472" cy="2880320"/>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ru-RU" sz="1400" b="0" i="0" u="none" strike="noStrike" cap="none" normalizeH="0" baseline="0" smtClean="0">
              <a:ln>
                <a:noFill/>
              </a:ln>
              <a:solidFill>
                <a:schemeClr val="tx1"/>
              </a:solidFill>
              <a:effectLst/>
              <a:latin typeface="Times New Roman" pitchFamily="18" charset="0"/>
            </a:endParaRPr>
          </a:p>
        </p:txBody>
      </p:sp>
      <p:pic>
        <p:nvPicPr>
          <p:cNvPr id="9218" name="Picture 2" descr="C:\Users\Преподаватель\Desktop\i3.jpg"/>
          <p:cNvPicPr>
            <a:picLocks noChangeAspect="1" noChangeArrowheads="1"/>
          </p:cNvPicPr>
          <p:nvPr/>
        </p:nvPicPr>
        <p:blipFill>
          <a:blip r:embed="rId3" cstate="print"/>
          <a:srcRect/>
          <a:stretch>
            <a:fillRect/>
          </a:stretch>
        </p:blipFill>
        <p:spPr bwMode="auto">
          <a:xfrm>
            <a:off x="6228184" y="1196752"/>
            <a:ext cx="2232248" cy="2232248"/>
          </a:xfrm>
          <a:prstGeom prst="rect">
            <a:avLst/>
          </a:prstGeom>
          <a:noFill/>
        </p:spPr>
      </p:pic>
      <p:sp>
        <p:nvSpPr>
          <p:cNvPr id="32" name="Номер слайда 31"/>
          <p:cNvSpPr>
            <a:spLocks noGrp="1"/>
          </p:cNvSpPr>
          <p:nvPr>
            <p:ph type="sldNum" sz="quarter" idx="12"/>
          </p:nvPr>
        </p:nvSpPr>
        <p:spPr/>
        <p:txBody>
          <a:bodyPr/>
          <a:lstStyle/>
          <a:p>
            <a:fld id="{725C68B6-61C2-468F-89AB-4B9F7531AA68}" type="slidenum">
              <a:rPr lang="ru-RU" smtClean="0"/>
              <a:pPr/>
              <a:t>11</a:t>
            </a:fld>
            <a:endParaRPr lang="ru-RU"/>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03648" y="836712"/>
            <a:ext cx="7491412" cy="1584176"/>
          </a:xfrm>
        </p:spPr>
        <p:txBody>
          <a:bodyPr/>
          <a:lstStyle/>
          <a:p>
            <a:r>
              <a:rPr lang="ru-RU" sz="2400" dirty="0" smtClean="0">
                <a:solidFill>
                  <a:schemeClr val="tx2"/>
                </a:solidFill>
                <a:latin typeface="Comic Sans MS" pitchFamily="66" charset="0"/>
              </a:rPr>
              <a:t>Среди буквенного текста вставлены слова. Ребенок должен найти и подчеркнуть эти слова.</a:t>
            </a:r>
            <a:br>
              <a:rPr lang="ru-RU" sz="2400" dirty="0" smtClean="0">
                <a:solidFill>
                  <a:schemeClr val="tx2"/>
                </a:solidFill>
                <a:latin typeface="Comic Sans MS" pitchFamily="66" charset="0"/>
              </a:rPr>
            </a:br>
            <a:endParaRPr lang="ru-RU" sz="2400" dirty="0">
              <a:solidFill>
                <a:schemeClr val="tx2"/>
              </a:solidFill>
              <a:latin typeface="Comic Sans MS" pitchFamily="66" charset="0"/>
            </a:endParaRPr>
          </a:p>
        </p:txBody>
      </p:sp>
      <p:grpSp>
        <p:nvGrpSpPr>
          <p:cNvPr id="26" name="Группа 25"/>
          <p:cNvGrpSpPr/>
          <p:nvPr/>
        </p:nvGrpSpPr>
        <p:grpSpPr>
          <a:xfrm>
            <a:off x="1547664" y="2060848"/>
            <a:ext cx="7064434" cy="646331"/>
            <a:chOff x="1611524" y="2708920"/>
            <a:chExt cx="7064434" cy="646331"/>
          </a:xfrm>
        </p:grpSpPr>
        <p:grpSp>
          <p:nvGrpSpPr>
            <p:cNvPr id="24" name="Группа 23"/>
            <p:cNvGrpSpPr/>
            <p:nvPr/>
          </p:nvGrpSpPr>
          <p:grpSpPr>
            <a:xfrm>
              <a:off x="1611524" y="2708920"/>
              <a:ext cx="7064434" cy="646331"/>
              <a:chOff x="1611524" y="2708920"/>
              <a:chExt cx="7064434" cy="646331"/>
            </a:xfrm>
          </p:grpSpPr>
          <p:grpSp>
            <p:nvGrpSpPr>
              <p:cNvPr id="12" name="Группа 11"/>
              <p:cNvGrpSpPr/>
              <p:nvPr/>
            </p:nvGrpSpPr>
            <p:grpSpPr>
              <a:xfrm>
                <a:off x="1611524" y="2708920"/>
                <a:ext cx="7064434" cy="646331"/>
                <a:chOff x="1611524" y="2708920"/>
                <a:chExt cx="7064434" cy="646331"/>
              </a:xfrm>
            </p:grpSpPr>
            <p:sp>
              <p:nvSpPr>
                <p:cNvPr id="5" name="Прямоугольник 4"/>
                <p:cNvSpPr/>
                <p:nvPr/>
              </p:nvSpPr>
              <p:spPr>
                <a:xfrm>
                  <a:off x="1611524" y="2708920"/>
                  <a:ext cx="7064434" cy="646331"/>
                </a:xfrm>
                <a:prstGeom prst="rect">
                  <a:avLst/>
                </a:prstGeom>
                <a:noFill/>
              </p:spPr>
              <p:txBody>
                <a:bodyPr wrap="none" lIns="91440" tIns="45720" rIns="91440" bIns="45720">
                  <a:spAutoFit/>
                </a:bodyPr>
                <a:lstStyle/>
                <a:p>
                  <a:pPr algn="ctr"/>
                  <a:r>
                    <a:rPr lang="ru-RU" sz="3600" b="1" cap="none" spc="0" dirty="0" err="1" smtClean="0">
                      <a:ln w="1905"/>
                      <a:solidFill>
                        <a:srgbClr val="002060"/>
                      </a:solidFill>
                      <a:effectLst>
                        <a:innerShdw blurRad="69850" dist="43180" dir="5400000">
                          <a:srgbClr val="000000">
                            <a:alpha val="65000"/>
                          </a:srgbClr>
                        </a:innerShdw>
                      </a:effectLst>
                      <a:latin typeface="+mj-lt"/>
                    </a:rPr>
                    <a:t>Прсты</a:t>
                  </a:r>
                  <a:r>
                    <a:rPr lang="ru-RU" sz="3600" b="1" cap="none" spc="0" dirty="0" smtClean="0">
                      <a:ln w="1905"/>
                      <a:solidFill>
                        <a:srgbClr val="002060"/>
                      </a:solidFill>
                      <a:effectLst>
                        <a:innerShdw blurRad="69850" dist="43180" dir="5400000">
                          <a:srgbClr val="000000">
                            <a:alpha val="65000"/>
                          </a:srgbClr>
                        </a:innerShdw>
                      </a:effectLst>
                      <a:latin typeface="+mj-lt"/>
                    </a:rPr>
                    <a:t> </a:t>
                  </a:r>
                  <a:r>
                    <a:rPr lang="ru-RU" sz="3600" b="1" cap="none" spc="0" dirty="0" err="1" smtClean="0">
                      <a:ln w="1905"/>
                      <a:solidFill>
                        <a:srgbClr val="002060"/>
                      </a:solidFill>
                      <a:effectLst>
                        <a:innerShdw blurRad="69850" dist="43180" dir="5400000">
                          <a:srgbClr val="000000">
                            <a:alpha val="65000"/>
                          </a:srgbClr>
                        </a:innerShdw>
                      </a:effectLst>
                      <a:latin typeface="+mj-lt"/>
                    </a:rPr>
                    <a:t>мащинаевтстол</a:t>
                  </a:r>
                  <a:r>
                    <a:rPr lang="ru-RU" sz="3600" b="1" cap="none" spc="0" dirty="0" smtClean="0">
                      <a:ln w="1905"/>
                      <a:solidFill>
                        <a:srgbClr val="002060"/>
                      </a:solidFill>
                      <a:effectLst>
                        <a:innerShdw blurRad="69850" dist="43180" dir="5400000">
                          <a:srgbClr val="000000">
                            <a:alpha val="65000"/>
                          </a:srgbClr>
                        </a:innerShdw>
                      </a:effectLst>
                      <a:latin typeface="+mj-lt"/>
                    </a:rPr>
                    <a:t> </a:t>
                  </a:r>
                  <a:r>
                    <a:rPr lang="ru-RU" sz="3600" b="1" cap="none" spc="0" dirty="0" err="1" smtClean="0">
                      <a:ln w="1905"/>
                      <a:solidFill>
                        <a:srgbClr val="002060"/>
                      </a:solidFill>
                      <a:effectLst>
                        <a:innerShdw blurRad="69850" dist="43180" dir="5400000">
                          <a:srgbClr val="000000">
                            <a:alpha val="65000"/>
                          </a:srgbClr>
                        </a:innerShdw>
                      </a:effectLst>
                      <a:latin typeface="+mj-lt"/>
                    </a:rPr>
                    <a:t>юипслон</a:t>
                  </a:r>
                  <a:r>
                    <a:rPr lang="ru-RU" sz="3600" b="1" cap="none" spc="0" dirty="0" smtClean="0">
                      <a:ln w="1905"/>
                      <a:solidFill>
                        <a:srgbClr val="002060"/>
                      </a:solidFill>
                      <a:effectLst>
                        <a:innerShdw blurRad="69850" dist="43180" dir="5400000">
                          <a:srgbClr val="000000">
                            <a:alpha val="65000"/>
                          </a:srgbClr>
                        </a:innerShdw>
                      </a:effectLst>
                      <a:latin typeface="+mj-lt"/>
                    </a:rPr>
                    <a:t>.</a:t>
                  </a:r>
                  <a:endParaRPr lang="ru-RU" sz="3600" b="1" cap="none" spc="0" dirty="0">
                    <a:ln w="1905"/>
                    <a:solidFill>
                      <a:srgbClr val="002060"/>
                    </a:solidFill>
                    <a:effectLst>
                      <a:innerShdw blurRad="69850" dist="43180" dir="5400000">
                        <a:srgbClr val="000000">
                          <a:alpha val="65000"/>
                        </a:srgbClr>
                      </a:innerShdw>
                    </a:effectLst>
                    <a:latin typeface="+mj-lt"/>
                  </a:endParaRPr>
                </a:p>
              </p:txBody>
            </p:sp>
            <p:cxnSp>
              <p:nvCxnSpPr>
                <p:cNvPr id="7" name="Прямая соединительная линия 6"/>
                <p:cNvCxnSpPr/>
                <p:nvPr/>
              </p:nvCxnSpPr>
              <p:spPr bwMode="auto">
                <a:xfrm>
                  <a:off x="3203848" y="3284984"/>
                  <a:ext cx="1656184" cy="0"/>
                </a:xfrm>
                <a:prstGeom prst="line">
                  <a:avLst/>
                </a:prstGeom>
                <a:solidFill>
                  <a:schemeClr val="accent1">
                    <a:alpha val="99001"/>
                  </a:schemeClr>
                </a:solidFill>
                <a:ln w="38100" cap="flat" cmpd="sng" algn="ctr">
                  <a:solidFill>
                    <a:srgbClr val="FF0000"/>
                  </a:solidFill>
                  <a:prstDash val="solid"/>
                  <a:round/>
                  <a:headEnd type="none" w="med" len="med"/>
                  <a:tailEnd type="none" w="med" len="med"/>
                </a:ln>
                <a:effectLst/>
              </p:spPr>
            </p:cxnSp>
          </p:grpSp>
          <p:cxnSp>
            <p:nvCxnSpPr>
              <p:cNvPr id="19" name="Прямая соединительная линия 18"/>
              <p:cNvCxnSpPr/>
              <p:nvPr/>
            </p:nvCxnSpPr>
            <p:spPr bwMode="auto">
              <a:xfrm>
                <a:off x="5580112" y="3284984"/>
                <a:ext cx="1008112" cy="0"/>
              </a:xfrm>
              <a:prstGeom prst="line">
                <a:avLst/>
              </a:prstGeom>
              <a:solidFill>
                <a:schemeClr val="accent1">
                  <a:alpha val="99001"/>
                </a:schemeClr>
              </a:solidFill>
              <a:ln w="38100" cap="flat" cmpd="sng" algn="ctr">
                <a:solidFill>
                  <a:srgbClr val="FF0000"/>
                </a:solidFill>
                <a:prstDash val="solid"/>
                <a:round/>
                <a:headEnd type="none" w="med" len="med"/>
                <a:tailEnd type="none" w="med" len="med"/>
              </a:ln>
              <a:effectLst/>
            </p:spPr>
          </p:cxnSp>
        </p:grpSp>
        <p:cxnSp>
          <p:nvCxnSpPr>
            <p:cNvPr id="20" name="Прямая соединительная линия 19"/>
            <p:cNvCxnSpPr/>
            <p:nvPr/>
          </p:nvCxnSpPr>
          <p:spPr bwMode="auto">
            <a:xfrm flipV="1">
              <a:off x="7524328" y="3284984"/>
              <a:ext cx="999728" cy="8384"/>
            </a:xfrm>
            <a:prstGeom prst="line">
              <a:avLst/>
            </a:prstGeom>
            <a:solidFill>
              <a:schemeClr val="accent1">
                <a:alpha val="99001"/>
              </a:schemeClr>
            </a:solidFill>
            <a:ln w="38100" cap="flat" cmpd="sng" algn="ctr">
              <a:solidFill>
                <a:srgbClr val="FF0000"/>
              </a:solidFill>
              <a:prstDash val="solid"/>
              <a:round/>
              <a:headEnd type="none" w="med" len="med"/>
              <a:tailEnd type="none" w="med" len="med"/>
            </a:ln>
            <a:effectLst/>
          </p:spPr>
        </p:cxnSp>
      </p:grpSp>
      <p:grpSp>
        <p:nvGrpSpPr>
          <p:cNvPr id="37" name="Группа 36"/>
          <p:cNvGrpSpPr/>
          <p:nvPr/>
        </p:nvGrpSpPr>
        <p:grpSpPr>
          <a:xfrm>
            <a:off x="1331640" y="2852936"/>
            <a:ext cx="7604646" cy="584775"/>
            <a:chOff x="1401567" y="3501008"/>
            <a:chExt cx="7604646" cy="584775"/>
          </a:xfrm>
        </p:grpSpPr>
        <p:grpSp>
          <p:nvGrpSpPr>
            <p:cNvPr id="35" name="Группа 34"/>
            <p:cNvGrpSpPr/>
            <p:nvPr/>
          </p:nvGrpSpPr>
          <p:grpSpPr>
            <a:xfrm>
              <a:off x="1401567" y="3501008"/>
              <a:ext cx="7604646" cy="584775"/>
              <a:chOff x="1401567" y="3501008"/>
              <a:chExt cx="7604646" cy="584775"/>
            </a:xfrm>
          </p:grpSpPr>
          <p:grpSp>
            <p:nvGrpSpPr>
              <p:cNvPr id="30" name="Группа 29"/>
              <p:cNvGrpSpPr/>
              <p:nvPr/>
            </p:nvGrpSpPr>
            <p:grpSpPr>
              <a:xfrm>
                <a:off x="1401567" y="3501008"/>
                <a:ext cx="7604646" cy="584775"/>
                <a:chOff x="1401567" y="3501008"/>
                <a:chExt cx="7604646" cy="584775"/>
              </a:xfrm>
            </p:grpSpPr>
            <p:grpSp>
              <p:nvGrpSpPr>
                <p:cNvPr id="27" name="Группа 26"/>
                <p:cNvGrpSpPr/>
                <p:nvPr/>
              </p:nvGrpSpPr>
              <p:grpSpPr>
                <a:xfrm>
                  <a:off x="1401567" y="3501008"/>
                  <a:ext cx="7604646" cy="584775"/>
                  <a:chOff x="1401567" y="3501008"/>
                  <a:chExt cx="7604646" cy="584775"/>
                </a:xfrm>
              </p:grpSpPr>
              <p:sp>
                <p:nvSpPr>
                  <p:cNvPr id="4" name="Прямоугольник 3"/>
                  <p:cNvSpPr/>
                  <p:nvPr/>
                </p:nvSpPr>
                <p:spPr>
                  <a:xfrm>
                    <a:off x="1401567" y="3501008"/>
                    <a:ext cx="7604646" cy="584775"/>
                  </a:xfrm>
                  <a:prstGeom prst="rect">
                    <a:avLst/>
                  </a:prstGeom>
                  <a:noFill/>
                </p:spPr>
                <p:txBody>
                  <a:bodyPr wrap="none" lIns="91440" tIns="45720" rIns="91440" bIns="45720">
                    <a:spAutoFit/>
                  </a:bodyPr>
                  <a:lstStyle/>
                  <a:p>
                    <a:pPr algn="ctr"/>
                    <a:r>
                      <a:rPr lang="ru-RU" sz="3200" b="1" cap="none" spc="0" dirty="0" err="1" smtClean="0">
                        <a:ln w="1905"/>
                        <a:solidFill>
                          <a:srgbClr val="002060"/>
                        </a:solidFill>
                        <a:effectLst>
                          <a:innerShdw blurRad="69850" dist="43180" dir="5400000">
                            <a:srgbClr val="000000">
                              <a:alpha val="65000"/>
                            </a:srgbClr>
                          </a:innerShdw>
                        </a:effectLst>
                        <a:latin typeface="+mj-lt"/>
                      </a:rPr>
                      <a:t>Бсолнце</a:t>
                    </a:r>
                    <a:r>
                      <a:rPr lang="ru-RU" sz="3200" b="1" cap="none" spc="0" dirty="0" smtClean="0">
                        <a:ln w="1905"/>
                        <a:solidFill>
                          <a:srgbClr val="002060"/>
                        </a:solidFill>
                        <a:effectLst>
                          <a:innerShdw blurRad="69850" dist="43180" dir="5400000">
                            <a:srgbClr val="000000">
                              <a:alpha val="65000"/>
                            </a:srgbClr>
                          </a:innerShdw>
                        </a:effectLst>
                        <a:latin typeface="+mj-lt"/>
                      </a:rPr>
                      <a:t> </a:t>
                    </a:r>
                    <a:r>
                      <a:rPr lang="ru-RU" sz="3200" b="1" cap="none" spc="0" dirty="0" err="1" smtClean="0">
                        <a:ln w="1905"/>
                        <a:solidFill>
                          <a:srgbClr val="002060"/>
                        </a:solidFill>
                        <a:effectLst>
                          <a:innerShdw blurRad="69850" dist="43180" dir="5400000">
                            <a:srgbClr val="000000">
                              <a:alpha val="65000"/>
                            </a:srgbClr>
                          </a:innerShdw>
                        </a:effectLst>
                        <a:latin typeface="+mj-lt"/>
                      </a:rPr>
                      <a:t>иток</a:t>
                    </a:r>
                    <a:r>
                      <a:rPr lang="ru-RU" sz="3200" b="1" cap="none" spc="0" dirty="0" smtClean="0">
                        <a:ln w="1905"/>
                        <a:solidFill>
                          <a:srgbClr val="002060"/>
                        </a:solidFill>
                        <a:effectLst>
                          <a:innerShdw blurRad="69850" dist="43180" dir="5400000">
                            <a:srgbClr val="000000">
                              <a:alpha val="65000"/>
                            </a:srgbClr>
                          </a:innerShdw>
                        </a:effectLst>
                        <a:latin typeface="+mj-lt"/>
                      </a:rPr>
                      <a:t> </a:t>
                    </a:r>
                    <a:r>
                      <a:rPr lang="ru-RU" sz="3200" b="1" cap="none" spc="0" dirty="0" err="1" smtClean="0">
                        <a:ln w="1905"/>
                        <a:solidFill>
                          <a:srgbClr val="002060"/>
                        </a:solidFill>
                        <a:effectLst>
                          <a:innerShdw blurRad="69850" dist="43180" dir="5400000">
                            <a:srgbClr val="000000">
                              <a:alpha val="65000"/>
                            </a:srgbClr>
                          </a:innerShdw>
                        </a:effectLst>
                        <a:latin typeface="+mj-lt"/>
                      </a:rPr>
                      <a:t>встолорюджымюокножти</a:t>
                    </a:r>
                    <a:endParaRPr lang="ru-RU" sz="3200" b="1" cap="none" spc="0" dirty="0">
                      <a:ln w="1905"/>
                      <a:solidFill>
                        <a:srgbClr val="002060"/>
                      </a:solidFill>
                      <a:effectLst>
                        <a:innerShdw blurRad="69850" dist="43180" dir="5400000">
                          <a:srgbClr val="000000">
                            <a:alpha val="65000"/>
                          </a:srgbClr>
                        </a:innerShdw>
                      </a:effectLst>
                      <a:latin typeface="+mj-lt"/>
                    </a:endParaRPr>
                  </a:p>
                </p:txBody>
              </p:sp>
              <p:cxnSp>
                <p:nvCxnSpPr>
                  <p:cNvPr id="14" name="Прямая соединительная линия 13"/>
                  <p:cNvCxnSpPr/>
                  <p:nvPr/>
                </p:nvCxnSpPr>
                <p:spPr bwMode="auto">
                  <a:xfrm>
                    <a:off x="1763688" y="4077072"/>
                    <a:ext cx="1368152" cy="0"/>
                  </a:xfrm>
                  <a:prstGeom prst="line">
                    <a:avLst/>
                  </a:prstGeom>
                  <a:solidFill>
                    <a:schemeClr val="accent1">
                      <a:alpha val="99001"/>
                    </a:schemeClr>
                  </a:solidFill>
                  <a:ln w="38100" cap="flat" cmpd="sng" algn="ctr">
                    <a:solidFill>
                      <a:srgbClr val="FF0000"/>
                    </a:solidFill>
                    <a:prstDash val="solid"/>
                    <a:round/>
                    <a:headEnd type="none" w="med" len="med"/>
                    <a:tailEnd type="none" w="med" len="med"/>
                  </a:ln>
                  <a:effectLst/>
                </p:spPr>
              </p:cxnSp>
            </p:grpSp>
            <p:cxnSp>
              <p:nvCxnSpPr>
                <p:cNvPr id="16" name="Прямая соединительная линия 15"/>
                <p:cNvCxnSpPr/>
                <p:nvPr/>
              </p:nvCxnSpPr>
              <p:spPr bwMode="auto">
                <a:xfrm flipV="1">
                  <a:off x="3347864" y="4077072"/>
                  <a:ext cx="720080" cy="8384"/>
                </a:xfrm>
                <a:prstGeom prst="line">
                  <a:avLst/>
                </a:prstGeom>
                <a:solidFill>
                  <a:schemeClr val="accent1">
                    <a:alpha val="99001"/>
                  </a:schemeClr>
                </a:solidFill>
                <a:ln w="38100" cap="flat" cmpd="sng" algn="ctr">
                  <a:solidFill>
                    <a:srgbClr val="FF0000"/>
                  </a:solidFill>
                  <a:prstDash val="solid"/>
                  <a:round/>
                  <a:headEnd type="none" w="med" len="med"/>
                  <a:tailEnd type="none" w="med" len="med"/>
                </a:ln>
                <a:effectLst/>
              </p:spPr>
            </p:cxnSp>
          </p:grpSp>
          <p:cxnSp>
            <p:nvCxnSpPr>
              <p:cNvPr id="17" name="Прямая соединительная линия 16"/>
              <p:cNvCxnSpPr/>
              <p:nvPr/>
            </p:nvCxnSpPr>
            <p:spPr bwMode="auto">
              <a:xfrm>
                <a:off x="4283968" y="4077072"/>
                <a:ext cx="847914" cy="8711"/>
              </a:xfrm>
              <a:prstGeom prst="line">
                <a:avLst/>
              </a:prstGeom>
              <a:solidFill>
                <a:schemeClr val="accent1">
                  <a:alpha val="99001"/>
                </a:schemeClr>
              </a:solidFill>
              <a:ln w="38100" cap="flat" cmpd="sng" algn="ctr">
                <a:solidFill>
                  <a:srgbClr val="FF0000"/>
                </a:solidFill>
                <a:prstDash val="solid"/>
                <a:round/>
                <a:headEnd type="none" w="med" len="med"/>
                <a:tailEnd type="none" w="med" len="med"/>
              </a:ln>
              <a:effectLst/>
            </p:spPr>
          </p:cxnSp>
        </p:grpSp>
        <p:cxnSp>
          <p:nvCxnSpPr>
            <p:cNvPr id="21" name="Прямая соединительная линия 20"/>
            <p:cNvCxnSpPr/>
            <p:nvPr/>
          </p:nvCxnSpPr>
          <p:spPr bwMode="auto">
            <a:xfrm>
              <a:off x="7236296" y="4077072"/>
              <a:ext cx="936104" cy="0"/>
            </a:xfrm>
            <a:prstGeom prst="line">
              <a:avLst/>
            </a:prstGeom>
            <a:solidFill>
              <a:schemeClr val="accent1">
                <a:alpha val="99001"/>
              </a:schemeClr>
            </a:solidFill>
            <a:ln w="38100" cap="flat" cmpd="sng" algn="ctr">
              <a:solidFill>
                <a:srgbClr val="FF0000"/>
              </a:solidFill>
              <a:prstDash val="solid"/>
              <a:round/>
              <a:headEnd type="none" w="med" len="med"/>
              <a:tailEnd type="none" w="med" len="med"/>
            </a:ln>
            <a:effectLst/>
          </p:spPr>
        </p:cxnSp>
      </p:grpSp>
      <p:sp>
        <p:nvSpPr>
          <p:cNvPr id="39" name="WordArt 2"/>
          <p:cNvSpPr>
            <a:spLocks noChangeArrowheads="1" noChangeShapeType="1" noTextEdit="1"/>
          </p:cNvSpPr>
          <p:nvPr/>
        </p:nvSpPr>
        <p:spPr bwMode="auto">
          <a:xfrm>
            <a:off x="2987824" y="332656"/>
            <a:ext cx="3312368" cy="467494"/>
          </a:xfrm>
          <a:prstGeom prst="rect">
            <a:avLst/>
          </a:prstGeom>
        </p:spPr>
        <p:txBody>
          <a:bodyPr wrap="none" fromWordArt="1">
            <a:prstTxWarp prst="textPlain">
              <a:avLst>
                <a:gd name="adj" fmla="val 50000"/>
              </a:avLst>
            </a:prstTxWarp>
          </a:bodyPr>
          <a:lstStyle/>
          <a:p>
            <a:pPr algn="ctr" rtl="0"/>
            <a:r>
              <a:rPr lang="ru-RU" sz="2400" b="1" kern="10" spc="480" dirty="0" smtClean="0">
                <a:ln w="9525">
                  <a:noFill/>
                  <a:round/>
                  <a:headEnd/>
                  <a:tailEnd/>
                </a:ln>
                <a:solidFill>
                  <a:srgbClr val="006600"/>
                </a:solidFill>
                <a:effectLst>
                  <a:outerShdw dist="45791" dir="3378596" algn="ctr" rotWithShape="0">
                    <a:srgbClr val="4D4D4D">
                      <a:alpha val="80000"/>
                    </a:srgbClr>
                  </a:outerShdw>
                </a:effectLst>
                <a:latin typeface="Cambria Math"/>
                <a:ea typeface="Cambria Math"/>
              </a:rPr>
              <a:t>«ТЕКСТ»</a:t>
            </a:r>
            <a:endParaRPr lang="ru-RU" sz="2400" b="1" kern="10" spc="480" dirty="0">
              <a:ln w="9525">
                <a:noFill/>
                <a:round/>
                <a:headEnd/>
                <a:tailEnd/>
              </a:ln>
              <a:solidFill>
                <a:srgbClr val="006600"/>
              </a:solidFill>
              <a:effectLst>
                <a:outerShdw dist="45791" dir="3378596" algn="ctr" rotWithShape="0">
                  <a:srgbClr val="4D4D4D">
                    <a:alpha val="80000"/>
                  </a:srgbClr>
                </a:outerShdw>
              </a:effectLst>
              <a:latin typeface="Cambria Math"/>
              <a:ea typeface="Cambria Math"/>
            </a:endParaRPr>
          </a:p>
        </p:txBody>
      </p:sp>
      <p:sp>
        <p:nvSpPr>
          <p:cNvPr id="40" name="Содержимое 2"/>
          <p:cNvSpPr txBox="1">
            <a:spLocks/>
          </p:cNvSpPr>
          <p:nvPr/>
        </p:nvSpPr>
        <p:spPr bwMode="auto">
          <a:xfrm>
            <a:off x="1475656" y="3645024"/>
            <a:ext cx="7491412" cy="1008112"/>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hlink"/>
              </a:buClr>
              <a:buSzTx/>
              <a:buFont typeface="Wingdings" pitchFamily="2" charset="2"/>
              <a:buChar char="l"/>
              <a:tabLst/>
              <a:defRPr/>
            </a:pPr>
            <a:r>
              <a:rPr lang="ru-RU" sz="2400" b="1" kern="0" dirty="0" smtClean="0">
                <a:solidFill>
                  <a:schemeClr val="tx2"/>
                </a:solidFill>
                <a:latin typeface="Comic Sans MS" pitchFamily="66" charset="0"/>
              </a:rPr>
              <a:t>В предложении зачеркнуть и подчеркнуть указанные буквы.</a:t>
            </a:r>
            <a:r>
              <a:rPr kumimoji="0" lang="ru-RU" sz="2400" b="1" i="0" u="none" strike="noStrike" kern="0" cap="none" spc="0" normalizeH="0" baseline="0" noProof="0" dirty="0" smtClean="0">
                <a:ln>
                  <a:noFill/>
                </a:ln>
                <a:solidFill>
                  <a:schemeClr val="tx2"/>
                </a:solidFill>
                <a:effectLst/>
                <a:uLnTx/>
                <a:uFillTx/>
                <a:latin typeface="Comic Sans MS" pitchFamily="66" charset="0"/>
                <a:ea typeface="+mn-ea"/>
                <a:cs typeface="+mn-cs"/>
              </a:rPr>
              <a:t/>
            </a:r>
            <a:br>
              <a:rPr kumimoji="0" lang="ru-RU" sz="2400" b="1" i="0" u="none" strike="noStrike" kern="0" cap="none" spc="0" normalizeH="0" baseline="0" noProof="0" dirty="0" smtClean="0">
                <a:ln>
                  <a:noFill/>
                </a:ln>
                <a:solidFill>
                  <a:schemeClr val="tx2"/>
                </a:solidFill>
                <a:effectLst/>
                <a:uLnTx/>
                <a:uFillTx/>
                <a:latin typeface="Comic Sans MS" pitchFamily="66" charset="0"/>
                <a:ea typeface="+mn-ea"/>
                <a:cs typeface="+mn-cs"/>
              </a:rPr>
            </a:br>
            <a:endParaRPr kumimoji="0" lang="ru-RU" sz="2400" b="1" i="0" u="none" strike="noStrike" kern="0" cap="none" spc="0" normalizeH="0" baseline="0" noProof="0" dirty="0">
              <a:ln>
                <a:noFill/>
              </a:ln>
              <a:solidFill>
                <a:schemeClr val="tx2"/>
              </a:solidFill>
              <a:effectLst/>
              <a:uLnTx/>
              <a:uFillTx/>
              <a:latin typeface="Comic Sans MS" pitchFamily="66" charset="0"/>
              <a:ea typeface="+mn-ea"/>
              <a:cs typeface="+mn-cs"/>
            </a:endParaRPr>
          </a:p>
        </p:txBody>
      </p:sp>
      <p:pic>
        <p:nvPicPr>
          <p:cNvPr id="8194" name="Picture 2" descr="C:\Users\Преподаватель\Desktop\i12.jpg"/>
          <p:cNvPicPr>
            <a:picLocks noChangeAspect="1" noChangeArrowheads="1"/>
          </p:cNvPicPr>
          <p:nvPr/>
        </p:nvPicPr>
        <p:blipFill>
          <a:blip r:embed="rId2" cstate="print"/>
          <a:srcRect/>
          <a:stretch>
            <a:fillRect/>
          </a:stretch>
        </p:blipFill>
        <p:spPr bwMode="auto">
          <a:xfrm>
            <a:off x="1403648" y="4437112"/>
            <a:ext cx="7383896" cy="1526005"/>
          </a:xfrm>
          <a:prstGeom prst="rect">
            <a:avLst/>
          </a:prstGeom>
          <a:noFill/>
        </p:spPr>
      </p:pic>
      <p:sp>
        <p:nvSpPr>
          <p:cNvPr id="22" name="Номер слайда 21"/>
          <p:cNvSpPr>
            <a:spLocks noGrp="1"/>
          </p:cNvSpPr>
          <p:nvPr>
            <p:ph type="sldNum" sz="quarter" idx="12"/>
          </p:nvPr>
        </p:nvSpPr>
        <p:spPr/>
        <p:txBody>
          <a:bodyPr/>
          <a:lstStyle/>
          <a:p>
            <a:fld id="{725C68B6-61C2-468F-89AB-4B9F7531AA68}" type="slidenum">
              <a:rPr lang="ru-RU" smtClean="0"/>
              <a:pPr/>
              <a:t>12</a:t>
            </a:fld>
            <a:endParaRPr lang="ru-RU"/>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5736" y="188640"/>
            <a:ext cx="5808116" cy="968152"/>
          </a:xfrm>
        </p:spPr>
        <p:txBody>
          <a:bodyPr/>
          <a:lstStyle/>
          <a:p>
            <a:r>
              <a:rPr lang="ru-RU" sz="3200" b="1" i="1" dirty="0" smtClean="0">
                <a:solidFill>
                  <a:srgbClr val="C00000"/>
                </a:solidFill>
              </a:rPr>
              <a:t>Игра</a:t>
            </a:r>
            <a:r>
              <a:rPr lang="ru-RU" sz="3200" b="1" i="1" dirty="0" smtClean="0">
                <a:solidFill>
                  <a:srgbClr val="FF0000"/>
                </a:solidFill>
              </a:rPr>
              <a:t> </a:t>
            </a:r>
            <a:r>
              <a:rPr lang="ru-RU" sz="3200" b="1" i="1" dirty="0" smtClean="0">
                <a:solidFill>
                  <a:srgbClr val="006600"/>
                </a:solidFill>
              </a:rPr>
              <a:t>«ПОЛСЛОВА ЗА ВАМИ»</a:t>
            </a:r>
            <a:endParaRPr lang="ru-RU" sz="3200" dirty="0">
              <a:solidFill>
                <a:srgbClr val="006600"/>
              </a:solidFill>
            </a:endParaRPr>
          </a:p>
        </p:txBody>
      </p:sp>
      <p:sp>
        <p:nvSpPr>
          <p:cNvPr id="3" name="Содержимое 2"/>
          <p:cNvSpPr>
            <a:spLocks noGrp="1"/>
          </p:cNvSpPr>
          <p:nvPr>
            <p:ph idx="1"/>
          </p:nvPr>
        </p:nvSpPr>
        <p:spPr>
          <a:xfrm>
            <a:off x="1547664" y="980728"/>
            <a:ext cx="7320284" cy="2088232"/>
          </a:xfrm>
          <a:solidFill>
            <a:schemeClr val="accent6">
              <a:lumMod val="20000"/>
              <a:lumOff val="80000"/>
            </a:schemeClr>
          </a:solidFill>
          <a:ln w="28575">
            <a:solidFill>
              <a:schemeClr val="accent1">
                <a:lumMod val="50000"/>
              </a:schemeClr>
            </a:solidFill>
          </a:ln>
        </p:spPr>
        <p:txBody>
          <a:bodyPr/>
          <a:lstStyle/>
          <a:p>
            <a:r>
              <a:rPr lang="ru-RU" sz="2000" dirty="0" smtClean="0">
                <a:latin typeface="Comic Sans MS" pitchFamily="66" charset="0"/>
              </a:rPr>
              <a:t>Участники игры становятся в круг и перебрасывают друг другу мяч. При этом бросающий громко говорит половину какого-нибудь слова, а тот, кто ловит, должен назвать его вторую половину. Например, </a:t>
            </a:r>
            <a:r>
              <a:rPr lang="ru-RU" sz="2000" i="1" dirty="0" err="1" smtClean="0">
                <a:solidFill>
                  <a:srgbClr val="C00000"/>
                </a:solidFill>
                <a:latin typeface="Comic Sans MS" pitchFamily="66" charset="0"/>
              </a:rPr>
              <a:t>паро-воз</a:t>
            </a:r>
            <a:r>
              <a:rPr lang="ru-RU" sz="2000" i="1" dirty="0" smtClean="0">
                <a:solidFill>
                  <a:srgbClr val="C00000"/>
                </a:solidFill>
                <a:latin typeface="Comic Sans MS" pitchFamily="66" charset="0"/>
              </a:rPr>
              <a:t>, </a:t>
            </a:r>
            <a:r>
              <a:rPr lang="ru-RU" sz="2000" i="1" dirty="0" err="1" smtClean="0">
                <a:solidFill>
                  <a:srgbClr val="C00000"/>
                </a:solidFill>
                <a:latin typeface="Comic Sans MS" pitchFamily="66" charset="0"/>
              </a:rPr>
              <a:t>теле-фон</a:t>
            </a:r>
            <a:r>
              <a:rPr lang="ru-RU" sz="2000" dirty="0" smtClean="0">
                <a:latin typeface="Comic Sans MS" pitchFamily="66" charset="0"/>
              </a:rPr>
              <a:t>, и т. п. Бросать мяч можно любому игроку. Отвечать нужно быстро.</a:t>
            </a:r>
            <a:endParaRPr lang="ru-RU" sz="2000" dirty="0">
              <a:latin typeface="Comic Sans MS" pitchFamily="66" charset="0"/>
            </a:endParaRPr>
          </a:p>
        </p:txBody>
      </p:sp>
      <p:sp>
        <p:nvSpPr>
          <p:cNvPr id="4" name="Заголовок 1"/>
          <p:cNvSpPr txBox="1">
            <a:spLocks/>
          </p:cNvSpPr>
          <p:nvPr/>
        </p:nvSpPr>
        <p:spPr bwMode="auto">
          <a:xfrm>
            <a:off x="2555776" y="2924944"/>
            <a:ext cx="5160044"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ru-RU" sz="2800" b="1" i="1" u="none" strike="noStrike" kern="0" cap="none" spc="0" normalizeH="0" baseline="0" noProof="0" smtClean="0">
                <a:ln>
                  <a:noFill/>
                </a:ln>
                <a:solidFill>
                  <a:srgbClr val="C00000"/>
                </a:solidFill>
                <a:effectLst/>
                <a:uLnTx/>
                <a:uFillTx/>
                <a:latin typeface="+mj-lt"/>
                <a:ea typeface="+mj-ea"/>
                <a:cs typeface="+mj-cs"/>
              </a:rPr>
              <a:t>Игра </a:t>
            </a:r>
            <a:r>
              <a:rPr kumimoji="0" lang="ru-RU" sz="2800" b="1" i="1" u="none" strike="noStrike" kern="0" cap="none" spc="0" normalizeH="0" baseline="0" noProof="0" smtClean="0">
                <a:ln>
                  <a:noFill/>
                </a:ln>
                <a:solidFill>
                  <a:srgbClr val="006600"/>
                </a:solidFill>
                <a:effectLst/>
                <a:uLnTx/>
                <a:uFillTx/>
                <a:latin typeface="Book Antiqua" pitchFamily="18" charset="0"/>
                <a:ea typeface="+mj-ea"/>
                <a:cs typeface="+mj-cs"/>
              </a:rPr>
              <a:t>« ПОВТОРИ БЫСТРО »</a:t>
            </a:r>
            <a:endParaRPr kumimoji="0" lang="ru-RU" sz="2800" b="0" i="0" u="none" strike="noStrike" kern="0" cap="none" spc="0" normalizeH="0" baseline="0" noProof="0" dirty="0">
              <a:ln>
                <a:noFill/>
              </a:ln>
              <a:solidFill>
                <a:srgbClr val="006600"/>
              </a:solidFill>
              <a:effectLst/>
              <a:uLnTx/>
              <a:uFillTx/>
              <a:latin typeface="Book Antiqua" pitchFamily="18" charset="0"/>
              <a:ea typeface="+mj-ea"/>
              <a:cs typeface="+mj-cs"/>
            </a:endParaRPr>
          </a:p>
        </p:txBody>
      </p:sp>
      <p:sp>
        <p:nvSpPr>
          <p:cNvPr id="5" name="Содержимое 2"/>
          <p:cNvSpPr txBox="1">
            <a:spLocks/>
          </p:cNvSpPr>
          <p:nvPr/>
        </p:nvSpPr>
        <p:spPr bwMode="auto">
          <a:xfrm>
            <a:off x="1475656" y="3861048"/>
            <a:ext cx="7491412" cy="2664296"/>
          </a:xfrm>
          <a:prstGeom prst="rect">
            <a:avLst/>
          </a:prstGeom>
          <a:solidFill>
            <a:schemeClr val="accent6">
              <a:lumMod val="20000"/>
              <a:lumOff val="80000"/>
            </a:schemeClr>
          </a:solidFill>
          <a:ln w="9525">
            <a:solidFill>
              <a:schemeClr val="accent1">
                <a:lumMod val="50000"/>
              </a:schemeClr>
            </a:solid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hlink"/>
              </a:buClr>
              <a:buSzTx/>
              <a:buFont typeface="Wingdings" pitchFamily="2" charset="2"/>
              <a:buNone/>
              <a:tabLst/>
              <a:defRPr/>
            </a:pPr>
            <a:r>
              <a:rPr kumimoji="0" lang="ru-RU" sz="2800" b="1" i="0" u="none" strike="noStrike" kern="0" cap="none" spc="0" normalizeH="0" baseline="0" noProof="0" smtClean="0">
                <a:ln>
                  <a:noFill/>
                </a:ln>
                <a:solidFill>
                  <a:schemeClr val="tx1"/>
                </a:solidFill>
                <a:effectLst/>
                <a:uLnTx/>
                <a:uFillTx/>
                <a:latin typeface="Book Antiqua" pitchFamily="18" charset="0"/>
                <a:ea typeface="+mn-ea"/>
                <a:cs typeface="+mn-cs"/>
              </a:rPr>
              <a:t>  </a:t>
            </a:r>
            <a:r>
              <a:rPr kumimoji="0" lang="ru-RU" sz="2000" b="1" i="0" u="none" strike="noStrike" kern="0" cap="none" spc="0" normalizeH="0" baseline="0" noProof="0" smtClean="0">
                <a:ln>
                  <a:noFill/>
                </a:ln>
                <a:solidFill>
                  <a:schemeClr val="tx1"/>
                </a:solidFill>
                <a:effectLst/>
                <a:uLnTx/>
                <a:uFillTx/>
                <a:latin typeface="Comic Sans MS" pitchFamily="66" charset="0"/>
                <a:ea typeface="+mn-ea"/>
                <a:cs typeface="+mn-cs"/>
              </a:rPr>
              <a:t>Участники повторяют за ведущим</a:t>
            </a:r>
            <a:r>
              <a:rPr kumimoji="0" lang="ru-RU" sz="2000" b="1" i="1" u="none" strike="noStrike" kern="0" cap="none" spc="0" normalizeH="0" baseline="0" noProof="0" smtClean="0">
                <a:ln>
                  <a:noFill/>
                </a:ln>
                <a:solidFill>
                  <a:schemeClr val="tx1"/>
                </a:solidFill>
                <a:effectLst/>
                <a:uLnTx/>
                <a:uFillTx/>
                <a:latin typeface="Comic Sans MS" pitchFamily="66" charset="0"/>
                <a:ea typeface="+mn-ea"/>
                <a:cs typeface="+mn-cs"/>
              </a:rPr>
              <a:t> любые слова только тогда, когда он произносит слово </a:t>
            </a:r>
            <a:r>
              <a:rPr kumimoji="0" lang="ru-RU" sz="2000" b="1" i="1" u="none" strike="noStrike" kern="0" cap="none" spc="0" normalizeH="0" baseline="0" noProof="0" smtClean="0">
                <a:ln>
                  <a:noFill/>
                </a:ln>
                <a:solidFill>
                  <a:srgbClr val="C00000"/>
                </a:solidFill>
                <a:effectLst/>
                <a:uLnTx/>
                <a:uFillTx/>
                <a:latin typeface="Comic Sans MS" pitchFamily="66" charset="0"/>
                <a:ea typeface="+mn-ea"/>
                <a:cs typeface="+mn-cs"/>
              </a:rPr>
              <a:t>«повторите». </a:t>
            </a:r>
            <a:r>
              <a:rPr kumimoji="0" lang="ru-RU" sz="2000" b="1" i="1" u="none" strike="noStrike" kern="0" cap="none" spc="0" normalizeH="0" baseline="0" noProof="0" smtClean="0">
                <a:ln>
                  <a:noFill/>
                </a:ln>
                <a:solidFill>
                  <a:schemeClr val="tx1"/>
                </a:solidFill>
                <a:effectLst/>
                <a:uLnTx/>
                <a:uFillTx/>
                <a:latin typeface="Comic Sans MS" pitchFamily="66" charset="0"/>
                <a:ea typeface="+mn-ea"/>
                <a:cs typeface="+mn-cs"/>
              </a:rPr>
              <a:t>Далее идет быстрый диалог-</a:t>
            </a:r>
            <a:r>
              <a:rPr kumimoji="0" lang="ru-RU" sz="2000" b="1" i="1" u="none" strike="noStrike" kern="0" cap="none" spc="0" normalizeH="0" baseline="0" noProof="0" smtClean="0">
                <a:ln>
                  <a:noFill/>
                </a:ln>
                <a:solidFill>
                  <a:srgbClr val="C00000"/>
                </a:solidFill>
                <a:effectLst/>
                <a:uLnTx/>
                <a:uFillTx/>
                <a:latin typeface="Comic Sans MS" pitchFamily="66" charset="0"/>
                <a:ea typeface="+mn-ea"/>
                <a:cs typeface="+mn-cs"/>
              </a:rPr>
              <a:t>«перестрелка»:</a:t>
            </a:r>
          </a:p>
          <a:p>
            <a:pPr marL="342900" marR="0" lvl="0" indent="-342900" algn="l" defTabSz="914400" rtl="0" eaLnBrk="1" fontAlgn="base" latinLnBrk="0" hangingPunct="1">
              <a:lnSpc>
                <a:spcPct val="100000"/>
              </a:lnSpc>
              <a:spcBef>
                <a:spcPct val="20000"/>
              </a:spcBef>
              <a:spcAft>
                <a:spcPct val="0"/>
              </a:spcAft>
              <a:buClr>
                <a:schemeClr val="hlink"/>
              </a:buClr>
              <a:buSzTx/>
              <a:buFont typeface="Wingdings" pitchFamily="2" charset="2"/>
              <a:buNone/>
              <a:tabLst/>
              <a:defRPr/>
            </a:pPr>
            <a:r>
              <a:rPr kumimoji="0" lang="ru-RU" sz="2000" b="1" i="0" u="none" strike="noStrike" kern="0" cap="none" spc="0" normalizeH="0" baseline="0" noProof="0" smtClean="0">
                <a:ln>
                  <a:noFill/>
                </a:ln>
                <a:solidFill>
                  <a:schemeClr val="tx1"/>
                </a:solidFill>
                <a:effectLst/>
                <a:uLnTx/>
                <a:uFillTx/>
                <a:latin typeface="Comic Sans MS" pitchFamily="66" charset="0"/>
                <a:ea typeface="+mn-ea"/>
                <a:cs typeface="+mn-cs"/>
              </a:rPr>
              <a:t>- Ну начали! Повторите – «стол».</a:t>
            </a:r>
          </a:p>
          <a:p>
            <a:pPr marL="342900" marR="0" lvl="0" indent="-342900" algn="l" defTabSz="914400" rtl="0" eaLnBrk="1" fontAlgn="base" latinLnBrk="0" hangingPunct="1">
              <a:lnSpc>
                <a:spcPct val="100000"/>
              </a:lnSpc>
              <a:spcBef>
                <a:spcPct val="20000"/>
              </a:spcBef>
              <a:spcAft>
                <a:spcPct val="0"/>
              </a:spcAft>
              <a:buClr>
                <a:schemeClr val="hlink"/>
              </a:buClr>
              <a:buSzTx/>
              <a:buFont typeface="Wingdings" pitchFamily="2" charset="2"/>
              <a:buNone/>
              <a:tabLst/>
              <a:defRPr/>
            </a:pPr>
            <a:r>
              <a:rPr kumimoji="0" lang="ru-RU" sz="2000" b="1" i="0" u="none" strike="noStrike" kern="0" cap="none" spc="0" normalizeH="0" baseline="0" noProof="0" smtClean="0">
                <a:ln>
                  <a:noFill/>
                </a:ln>
                <a:solidFill>
                  <a:schemeClr val="tx1"/>
                </a:solidFill>
                <a:effectLst/>
                <a:uLnTx/>
                <a:uFillTx/>
                <a:latin typeface="Comic Sans MS" pitchFamily="66" charset="0"/>
                <a:ea typeface="+mn-ea"/>
                <a:cs typeface="+mn-cs"/>
              </a:rPr>
              <a:t>Играющие повторяют: « Стол».</a:t>
            </a:r>
          </a:p>
          <a:p>
            <a:pPr marL="342900" marR="0" lvl="0" indent="-342900" algn="l" defTabSz="914400" rtl="0" eaLnBrk="1" fontAlgn="base" latinLnBrk="0" hangingPunct="1">
              <a:lnSpc>
                <a:spcPct val="100000"/>
              </a:lnSpc>
              <a:spcBef>
                <a:spcPct val="20000"/>
              </a:spcBef>
              <a:spcAft>
                <a:spcPct val="0"/>
              </a:spcAft>
              <a:buClr>
                <a:schemeClr val="hlink"/>
              </a:buClr>
              <a:buSzTx/>
              <a:buFont typeface="Wingdings" pitchFamily="2" charset="2"/>
              <a:buNone/>
              <a:tabLst/>
              <a:defRPr/>
            </a:pPr>
            <a:r>
              <a:rPr kumimoji="0" lang="ru-RU" sz="2000" b="1" i="0" u="none" strike="noStrike" kern="0" cap="none" spc="0" normalizeH="0" baseline="0" noProof="0" smtClean="0">
                <a:ln>
                  <a:noFill/>
                </a:ln>
                <a:solidFill>
                  <a:schemeClr val="tx1"/>
                </a:solidFill>
                <a:effectLst/>
                <a:uLnTx/>
                <a:uFillTx/>
                <a:latin typeface="Comic Sans MS" pitchFamily="66" charset="0"/>
                <a:ea typeface="+mn-ea"/>
                <a:cs typeface="+mn-cs"/>
              </a:rPr>
              <a:t>- Скажите – «Лягушка». </a:t>
            </a:r>
          </a:p>
          <a:p>
            <a:pPr marL="342900" marR="0" lvl="0" indent="-342900" algn="l" defTabSz="914400" rtl="0" eaLnBrk="1" fontAlgn="base" latinLnBrk="0" hangingPunct="1">
              <a:lnSpc>
                <a:spcPct val="100000"/>
              </a:lnSpc>
              <a:spcBef>
                <a:spcPct val="20000"/>
              </a:spcBef>
              <a:spcAft>
                <a:spcPct val="0"/>
              </a:spcAft>
              <a:buClr>
                <a:schemeClr val="hlink"/>
              </a:buClr>
              <a:buSzTx/>
              <a:buFontTx/>
              <a:buChar char="-"/>
              <a:tabLst/>
              <a:defRPr/>
            </a:pPr>
            <a:r>
              <a:rPr kumimoji="0" lang="ru-RU" sz="2000" b="1" i="0" u="none" strike="noStrike" kern="0" cap="none" spc="0" normalizeH="0" baseline="0" noProof="0" smtClean="0">
                <a:ln>
                  <a:noFill/>
                </a:ln>
                <a:solidFill>
                  <a:schemeClr val="tx1"/>
                </a:solidFill>
                <a:effectLst/>
                <a:uLnTx/>
                <a:uFillTx/>
                <a:latin typeface="Comic Sans MS" pitchFamily="66" charset="0"/>
                <a:ea typeface="+mn-ea"/>
                <a:cs typeface="+mn-cs"/>
              </a:rPr>
              <a:t>Быстро – «кошка» и т. д.</a:t>
            </a:r>
            <a:endParaRPr kumimoji="0" lang="ru-RU" sz="2000" b="1" i="0" u="none" strike="noStrike" kern="0" cap="none" spc="0" normalizeH="0" baseline="0" noProof="0" dirty="0">
              <a:ln>
                <a:noFill/>
              </a:ln>
              <a:solidFill>
                <a:schemeClr val="tx1"/>
              </a:solidFill>
              <a:effectLst/>
              <a:uLnTx/>
              <a:uFillTx/>
              <a:latin typeface="Comic Sans MS" pitchFamily="66" charset="0"/>
              <a:ea typeface="+mn-ea"/>
              <a:cs typeface="+mn-cs"/>
            </a:endParaRPr>
          </a:p>
        </p:txBody>
      </p:sp>
      <p:sp>
        <p:nvSpPr>
          <p:cNvPr id="6" name="Номер слайда 5"/>
          <p:cNvSpPr>
            <a:spLocks noGrp="1"/>
          </p:cNvSpPr>
          <p:nvPr>
            <p:ph type="sldNum" sz="quarter" idx="12"/>
          </p:nvPr>
        </p:nvSpPr>
        <p:spPr/>
        <p:txBody>
          <a:bodyPr/>
          <a:lstStyle/>
          <a:p>
            <a:fld id="{725C68B6-61C2-468F-89AB-4B9F7531AA68}" type="slidenum">
              <a:rPr lang="ru-RU" smtClean="0"/>
              <a:pPr/>
              <a:t>13</a:t>
            </a:fld>
            <a:endParaRPr lang="ru-RU"/>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67744" y="908720"/>
            <a:ext cx="5664100" cy="1143000"/>
          </a:xfrm>
        </p:spPr>
        <p:txBody>
          <a:bodyPr/>
          <a:lstStyle/>
          <a:p>
            <a:r>
              <a:rPr lang="ru-RU" sz="4000" b="1" dirty="0" smtClean="0">
                <a:solidFill>
                  <a:srgbClr val="C00000"/>
                </a:solidFill>
                <a:latin typeface="Book Antiqua" pitchFamily="18" charset="0"/>
              </a:rPr>
              <a:t>Дефицит внимания. </a:t>
            </a:r>
            <a:endParaRPr lang="ru-RU" sz="4000" b="1" dirty="0">
              <a:solidFill>
                <a:srgbClr val="C00000"/>
              </a:solidFill>
              <a:latin typeface="Book Antiqua" pitchFamily="18" charset="0"/>
            </a:endParaRPr>
          </a:p>
        </p:txBody>
      </p:sp>
      <p:sp>
        <p:nvSpPr>
          <p:cNvPr id="3" name="Содержимое 2"/>
          <p:cNvSpPr>
            <a:spLocks noGrp="1"/>
          </p:cNvSpPr>
          <p:nvPr>
            <p:ph idx="1"/>
          </p:nvPr>
        </p:nvSpPr>
        <p:spPr>
          <a:xfrm>
            <a:off x="1547664" y="1988840"/>
            <a:ext cx="7239892" cy="3744416"/>
          </a:xfrm>
          <a:solidFill>
            <a:schemeClr val="accent6">
              <a:lumMod val="20000"/>
              <a:lumOff val="80000"/>
            </a:schemeClr>
          </a:solidFill>
        </p:spPr>
        <p:txBody>
          <a:bodyPr/>
          <a:lstStyle/>
          <a:p>
            <a:pPr marL="609600" indent="-609600">
              <a:lnSpc>
                <a:spcPct val="80000"/>
              </a:lnSpc>
              <a:buFont typeface="Wingdings" pitchFamily="2" charset="2"/>
              <a:buAutoNum type="arabicPeriod"/>
            </a:pPr>
            <a:r>
              <a:rPr lang="ru-RU" dirty="0" smtClean="0"/>
              <a:t> </a:t>
            </a:r>
            <a:r>
              <a:rPr lang="ru-RU" sz="2400" dirty="0" smtClean="0">
                <a:latin typeface="Comic Sans MS" pitchFamily="66" charset="0"/>
              </a:rPr>
              <a:t>Часто наблюдаются беспокойные движения в кистях и стопах. Сидя на стуле, ребёнок корчится, извивается.</a:t>
            </a:r>
          </a:p>
          <a:p>
            <a:pPr marL="609600" indent="-609600">
              <a:lnSpc>
                <a:spcPct val="80000"/>
              </a:lnSpc>
              <a:buFont typeface="Wingdings" pitchFamily="2" charset="2"/>
              <a:buAutoNum type="arabicPeriod"/>
            </a:pPr>
            <a:r>
              <a:rPr lang="ru-RU" sz="2400" dirty="0" smtClean="0">
                <a:latin typeface="Comic Sans MS" pitchFamily="66" charset="0"/>
              </a:rPr>
              <a:t>Не может сидеть спокойно на месте, когда  это требуется.</a:t>
            </a:r>
          </a:p>
          <a:p>
            <a:pPr marL="609600" indent="-609600">
              <a:lnSpc>
                <a:spcPct val="80000"/>
              </a:lnSpc>
              <a:buFont typeface="Wingdings" pitchFamily="2" charset="2"/>
              <a:buAutoNum type="arabicPeriod"/>
            </a:pPr>
            <a:r>
              <a:rPr lang="ru-RU" sz="2400" dirty="0" smtClean="0">
                <a:solidFill>
                  <a:srgbClr val="CF1F45"/>
                </a:solidFill>
                <a:latin typeface="Comic Sans MS" pitchFamily="66" charset="0"/>
              </a:rPr>
              <a:t>Легко отвлекается на посторонние стимулы.</a:t>
            </a:r>
          </a:p>
          <a:p>
            <a:pPr marL="609600" indent="-609600">
              <a:lnSpc>
                <a:spcPct val="80000"/>
              </a:lnSpc>
              <a:buFont typeface="Wingdings" pitchFamily="2" charset="2"/>
              <a:buAutoNum type="arabicPeriod"/>
            </a:pPr>
            <a:r>
              <a:rPr lang="ru-RU" sz="2400" dirty="0" smtClean="0">
                <a:solidFill>
                  <a:srgbClr val="3514C2"/>
                </a:solidFill>
                <a:latin typeface="Comic Sans MS" pitchFamily="66" charset="0"/>
              </a:rPr>
              <a:t>С трудом дожидается своей очереди во время игры и в различных других ситуациях в коллективе (занятия в школе, экскурсии)</a:t>
            </a:r>
          </a:p>
          <a:p>
            <a:pPr marL="609600" indent="-609600">
              <a:lnSpc>
                <a:spcPct val="80000"/>
              </a:lnSpc>
              <a:buFont typeface="Wingdings" pitchFamily="2" charset="2"/>
              <a:buAutoNum type="arabicPeriod"/>
            </a:pPr>
            <a:endParaRPr lang="ru-RU" dirty="0" smtClean="0"/>
          </a:p>
          <a:p>
            <a:pPr>
              <a:buNone/>
            </a:pPr>
            <a:endParaRPr lang="ru-RU" dirty="0"/>
          </a:p>
        </p:txBody>
      </p:sp>
      <p:sp>
        <p:nvSpPr>
          <p:cNvPr id="4" name="WordArt 2"/>
          <p:cNvSpPr>
            <a:spLocks noChangeArrowheads="1" noChangeShapeType="1" noTextEdit="1"/>
          </p:cNvSpPr>
          <p:nvPr/>
        </p:nvSpPr>
        <p:spPr bwMode="auto">
          <a:xfrm>
            <a:off x="3563888" y="476672"/>
            <a:ext cx="2376264" cy="1368152"/>
          </a:xfrm>
          <a:prstGeom prst="rect">
            <a:avLst/>
          </a:prstGeom>
        </p:spPr>
        <p:txBody>
          <a:bodyPr wrap="none" fromWordArt="1">
            <a:prstTxWarp prst="textPlain">
              <a:avLst>
                <a:gd name="adj" fmla="val 50000"/>
              </a:avLst>
            </a:prstTxWarp>
          </a:bodyPr>
          <a:lstStyle/>
          <a:p>
            <a:pPr algn="ctr" rtl="0"/>
            <a:r>
              <a:rPr lang="ru-RU" kern="10" dirty="0" smtClean="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Тест</a:t>
            </a:r>
            <a:endParaRPr lang="ru-RU" sz="1800" kern="10" spc="0" dirty="0" smtClean="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endParaRPr>
          </a:p>
          <a:p>
            <a:pPr algn="ctr" rtl="0"/>
            <a:endParaRPr lang="ru-RU" sz="1800" kern="10" spc="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endParaRPr>
          </a:p>
        </p:txBody>
      </p:sp>
      <p:sp>
        <p:nvSpPr>
          <p:cNvPr id="5" name="Номер слайда 4"/>
          <p:cNvSpPr>
            <a:spLocks noGrp="1"/>
          </p:cNvSpPr>
          <p:nvPr>
            <p:ph type="sldNum" sz="quarter" idx="12"/>
          </p:nvPr>
        </p:nvSpPr>
        <p:spPr/>
        <p:txBody>
          <a:bodyPr/>
          <a:lstStyle/>
          <a:p>
            <a:fld id="{725C68B6-61C2-468F-89AB-4B9F7531AA68}" type="slidenum">
              <a:rPr lang="ru-RU" smtClean="0"/>
              <a:pPr/>
              <a:t>14</a:t>
            </a:fld>
            <a:endParaRPr lang="ru-RU"/>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547664" y="404664"/>
            <a:ext cx="7248276" cy="5760640"/>
          </a:xfrm>
          <a:solidFill>
            <a:schemeClr val="accent6">
              <a:lumMod val="20000"/>
              <a:lumOff val="80000"/>
            </a:schemeClr>
          </a:solidFill>
          <a:ln>
            <a:solidFill>
              <a:schemeClr val="accent1">
                <a:lumMod val="50000"/>
              </a:schemeClr>
            </a:solidFill>
          </a:ln>
        </p:spPr>
        <p:txBody>
          <a:bodyPr/>
          <a:lstStyle/>
          <a:p>
            <a:pPr marL="609600" indent="-609600">
              <a:lnSpc>
                <a:spcPct val="80000"/>
              </a:lnSpc>
              <a:buNone/>
            </a:pPr>
            <a:endParaRPr lang="ru-RU" sz="2800" dirty="0" smtClean="0">
              <a:latin typeface="+mj-lt"/>
            </a:endParaRPr>
          </a:p>
          <a:p>
            <a:pPr marL="609600" indent="-609600">
              <a:lnSpc>
                <a:spcPct val="80000"/>
              </a:lnSpc>
              <a:buNone/>
            </a:pPr>
            <a:r>
              <a:rPr lang="ru-RU" sz="2800" dirty="0" smtClean="0">
                <a:latin typeface="Comic Sans MS" pitchFamily="66" charset="0"/>
              </a:rPr>
              <a:t>5.</a:t>
            </a:r>
            <a:r>
              <a:rPr lang="ru-RU" sz="2800" dirty="0" smtClean="0">
                <a:solidFill>
                  <a:srgbClr val="3514C2"/>
                </a:solidFill>
                <a:latin typeface="Comic Sans MS" pitchFamily="66" charset="0"/>
              </a:rPr>
              <a:t> </a:t>
            </a:r>
            <a:r>
              <a:rPr lang="ru-RU" sz="2800" dirty="0" smtClean="0">
                <a:latin typeface="Comic Sans MS" pitchFamily="66" charset="0"/>
              </a:rPr>
              <a:t>На вопросы часто отвечает не задумываясь, не выслушав до конца.</a:t>
            </a:r>
          </a:p>
          <a:p>
            <a:pPr marL="609600" indent="-609600">
              <a:lnSpc>
                <a:spcPct val="80000"/>
              </a:lnSpc>
              <a:buNone/>
            </a:pPr>
            <a:r>
              <a:rPr lang="ru-RU" sz="2800" dirty="0" smtClean="0">
                <a:latin typeface="Comic Sans MS" pitchFamily="66" charset="0"/>
              </a:rPr>
              <a:t>6. При выполнении предложенных заданий испытывает сложности (не связанные с негативным поведением или недостаточностью понимания).</a:t>
            </a:r>
          </a:p>
          <a:p>
            <a:pPr marL="609600" indent="-609600">
              <a:lnSpc>
                <a:spcPct val="80000"/>
              </a:lnSpc>
              <a:buNone/>
            </a:pPr>
            <a:r>
              <a:rPr lang="ru-RU" sz="2800" dirty="0" smtClean="0">
                <a:latin typeface="Comic Sans MS" pitchFamily="66" charset="0"/>
              </a:rPr>
              <a:t>7. С трудом сохраняет внимание при выполнении заданий или во время игр.</a:t>
            </a:r>
          </a:p>
          <a:p>
            <a:pPr marL="609600" indent="-609600">
              <a:lnSpc>
                <a:spcPct val="80000"/>
              </a:lnSpc>
              <a:buNone/>
            </a:pPr>
            <a:r>
              <a:rPr lang="ru-RU" sz="2800" dirty="0" smtClean="0">
                <a:latin typeface="Comic Sans MS" pitchFamily="66" charset="0"/>
              </a:rPr>
              <a:t>8. Часто переходит с одного незавершенного действия к другому.</a:t>
            </a:r>
          </a:p>
          <a:p>
            <a:pPr>
              <a:buNone/>
            </a:pPr>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15</a:t>
            </a:fld>
            <a:endParaRPr lang="ru-RU"/>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75656" y="620688"/>
            <a:ext cx="7491412" cy="5002907"/>
          </a:xfrm>
          <a:solidFill>
            <a:schemeClr val="accent6">
              <a:lumMod val="20000"/>
              <a:lumOff val="80000"/>
            </a:schemeClr>
          </a:solidFill>
          <a:ln>
            <a:solidFill>
              <a:schemeClr val="accent1">
                <a:lumMod val="50000"/>
              </a:schemeClr>
            </a:solidFill>
          </a:ln>
        </p:spPr>
        <p:txBody>
          <a:bodyPr/>
          <a:lstStyle/>
          <a:p>
            <a:pPr marL="609600" indent="-609600">
              <a:lnSpc>
                <a:spcPct val="80000"/>
              </a:lnSpc>
              <a:buNone/>
            </a:pPr>
            <a:endParaRPr lang="ru-RU" sz="2800" dirty="0" smtClean="0">
              <a:latin typeface="+mj-lt"/>
            </a:endParaRPr>
          </a:p>
          <a:p>
            <a:pPr marL="609600" indent="-609600">
              <a:lnSpc>
                <a:spcPct val="80000"/>
              </a:lnSpc>
              <a:buNone/>
            </a:pPr>
            <a:r>
              <a:rPr lang="ru-RU" sz="2800" dirty="0" smtClean="0">
                <a:latin typeface="Comic Sans MS" pitchFamily="66" charset="0"/>
              </a:rPr>
              <a:t>9. Не может играть тихо, спокойно.</a:t>
            </a:r>
          </a:p>
          <a:p>
            <a:pPr marL="609600" indent="-609600">
              <a:lnSpc>
                <a:spcPct val="80000"/>
              </a:lnSpc>
              <a:buNone/>
            </a:pPr>
            <a:r>
              <a:rPr lang="ru-RU" sz="2800" dirty="0" smtClean="0">
                <a:latin typeface="Comic Sans MS" pitchFamily="66" charset="0"/>
              </a:rPr>
              <a:t>10.Болтливый.</a:t>
            </a:r>
          </a:p>
          <a:p>
            <a:pPr marL="609600" indent="-609600">
              <a:lnSpc>
                <a:spcPct val="80000"/>
              </a:lnSpc>
              <a:buNone/>
            </a:pPr>
            <a:r>
              <a:rPr lang="ru-RU" sz="2800" dirty="0" smtClean="0">
                <a:latin typeface="Comic Sans MS" pitchFamily="66" charset="0"/>
              </a:rPr>
              <a:t>11.Мешает другим, пристает к окружающим (например, вмешивается в игры других детей).</a:t>
            </a:r>
          </a:p>
          <a:p>
            <a:pPr marL="609600" indent="-609600">
              <a:lnSpc>
                <a:spcPct val="80000"/>
              </a:lnSpc>
              <a:buNone/>
            </a:pPr>
            <a:r>
              <a:rPr lang="ru-RU" sz="2800" dirty="0" smtClean="0">
                <a:latin typeface="Comic Sans MS" pitchFamily="66" charset="0"/>
              </a:rPr>
              <a:t>12. Часто складывается впечатление, что ребёнок не слушает обращённую к нему речь.</a:t>
            </a:r>
          </a:p>
          <a:p>
            <a:pPr marL="609600" indent="-609600">
              <a:lnSpc>
                <a:spcPct val="80000"/>
              </a:lnSpc>
              <a:buNone/>
            </a:pPr>
            <a:r>
              <a:rPr lang="ru-RU" sz="2800" dirty="0" smtClean="0">
                <a:latin typeface="Comic Sans MS" pitchFamily="66" charset="0"/>
              </a:rPr>
              <a:t>13.Теряет вещи, необходимые в школе и дома (например, игрушки, карандаши, книги т.д.)</a:t>
            </a:r>
          </a:p>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16</a:t>
            </a:fld>
            <a:endParaRPr lang="ru-RU"/>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75656" y="404664"/>
            <a:ext cx="7491412" cy="2808312"/>
          </a:xfrm>
          <a:solidFill>
            <a:schemeClr val="accent6">
              <a:lumMod val="20000"/>
              <a:lumOff val="80000"/>
            </a:schemeClr>
          </a:solidFill>
          <a:ln>
            <a:solidFill>
              <a:schemeClr val="accent1">
                <a:lumMod val="50000"/>
              </a:schemeClr>
            </a:solidFill>
          </a:ln>
        </p:spPr>
        <p:txBody>
          <a:bodyPr/>
          <a:lstStyle/>
          <a:p>
            <a:pPr>
              <a:buNone/>
            </a:pPr>
            <a:r>
              <a:rPr lang="ru-RU" sz="2800" dirty="0" smtClean="0">
                <a:latin typeface="Comic Sans MS" pitchFamily="66" charset="0"/>
              </a:rPr>
              <a:t>14. Часто совершает опасные действия. Не задумываясь о последствиях (например, выбегает на улицу, не оглядываясь по сторонам). При этом не ищет приключений или острых ощущений.</a:t>
            </a:r>
          </a:p>
          <a:p>
            <a:endParaRPr lang="ru-RU" dirty="0"/>
          </a:p>
        </p:txBody>
      </p:sp>
      <p:sp>
        <p:nvSpPr>
          <p:cNvPr id="4" name="Прямоугольник 3"/>
          <p:cNvSpPr/>
          <p:nvPr/>
        </p:nvSpPr>
        <p:spPr>
          <a:xfrm>
            <a:off x="1619672" y="3429000"/>
            <a:ext cx="7056784" cy="1224951"/>
          </a:xfrm>
          <a:prstGeom prst="rect">
            <a:avLst/>
          </a:prstGeom>
          <a:noFill/>
          <a:ln w="28575">
            <a:solidFill>
              <a:schemeClr val="accent1">
                <a:lumMod val="50000"/>
              </a:schemeClr>
            </a:solidFill>
          </a:ln>
        </p:spPr>
        <p:txBody>
          <a:bodyPr wrap="square" lIns="91440" tIns="45720" rIns="91440" bIns="45720">
            <a:spAutoFit/>
          </a:bodyPr>
          <a:lstStyle/>
          <a:p>
            <a:pPr marL="609600" indent="-609600" algn="ctr" eaLnBrk="1" hangingPunct="1">
              <a:lnSpc>
                <a:spcPct val="80000"/>
              </a:lnSpc>
              <a:buNone/>
            </a:pPr>
            <a:endParaRPr lang="ru-RU" sz="3200" b="1" cap="none" spc="0" dirty="0" smtClean="0">
              <a:ln w="1905"/>
              <a:solidFill>
                <a:srgbClr val="C00000"/>
              </a:solidFill>
              <a:effectLst>
                <a:innerShdw blurRad="69850" dist="43180" dir="5400000">
                  <a:srgbClr val="000000">
                    <a:alpha val="65000"/>
                  </a:srgbClr>
                </a:innerShdw>
              </a:effectLst>
            </a:endParaRPr>
          </a:p>
          <a:p>
            <a:pPr marL="609600" indent="-609600" algn="ctr" eaLnBrk="1" hangingPunct="1">
              <a:lnSpc>
                <a:spcPct val="80000"/>
              </a:lnSpc>
              <a:buNone/>
            </a:pPr>
            <a:r>
              <a:rPr lang="ru-RU" sz="3200" b="1" cap="none" spc="0" dirty="0" smtClean="0">
                <a:ln w="1905"/>
                <a:solidFill>
                  <a:srgbClr val="C00000"/>
                </a:solidFill>
                <a:effectLst>
                  <a:innerShdw blurRad="69850" dist="43180" dir="5400000">
                    <a:srgbClr val="000000">
                      <a:alpha val="65000"/>
                    </a:srgbClr>
                  </a:innerShdw>
                </a:effectLst>
                <a:latin typeface="Book Antiqua" pitchFamily="18" charset="0"/>
              </a:rPr>
              <a:t>Признаки </a:t>
            </a:r>
            <a:r>
              <a:rPr lang="ru-RU" sz="3200" b="1" cap="none" spc="0" dirty="0" err="1" smtClean="0">
                <a:ln w="1905"/>
                <a:solidFill>
                  <a:srgbClr val="C00000"/>
                </a:solidFill>
                <a:effectLst>
                  <a:innerShdw blurRad="69850" dist="43180" dir="5400000">
                    <a:srgbClr val="000000">
                      <a:alpha val="65000"/>
                    </a:srgbClr>
                  </a:innerShdw>
                </a:effectLst>
                <a:latin typeface="Book Antiqua" pitchFamily="18" charset="0"/>
              </a:rPr>
              <a:t>гиперактивности</a:t>
            </a:r>
            <a:r>
              <a:rPr lang="ru-RU" sz="3200" b="1" cap="none" spc="0" dirty="0" smtClean="0">
                <a:ln w="1905"/>
                <a:solidFill>
                  <a:srgbClr val="C00000"/>
                </a:solidFill>
                <a:effectLst>
                  <a:innerShdw blurRad="69850" dist="43180" dir="5400000">
                    <a:srgbClr val="000000">
                      <a:alpha val="65000"/>
                    </a:srgbClr>
                  </a:innerShdw>
                </a:effectLst>
                <a:latin typeface="Book Antiqua" pitchFamily="18" charset="0"/>
              </a:rPr>
              <a:t> </a:t>
            </a:r>
            <a:r>
              <a:rPr lang="ru-RU" sz="2800" b="1" cap="none" spc="0" dirty="0" smtClean="0">
                <a:ln w="1905"/>
                <a:solidFill>
                  <a:srgbClr val="C00000"/>
                </a:solidFill>
                <a:effectLst>
                  <a:innerShdw blurRad="69850" dist="43180" dir="5400000">
                    <a:srgbClr val="000000">
                      <a:alpha val="65000"/>
                    </a:srgbClr>
                  </a:innerShdw>
                </a:effectLst>
              </a:rPr>
              <a:t>(</a:t>
            </a:r>
            <a:r>
              <a:rPr lang="ru-RU" sz="2800" b="1" cap="none" spc="0" dirty="0" smtClean="0">
                <a:ln w="1905"/>
                <a:solidFill>
                  <a:srgbClr val="006600"/>
                </a:solidFill>
                <a:effectLst>
                  <a:innerShdw blurRad="69850" dist="43180" dir="5400000">
                    <a:srgbClr val="000000">
                      <a:alpha val="65000"/>
                    </a:srgbClr>
                  </a:innerShdw>
                </a:effectLst>
                <a:latin typeface="+mj-lt"/>
              </a:rPr>
              <a:t>1,2,9,10</a:t>
            </a:r>
            <a:r>
              <a:rPr lang="ru-RU" sz="2800" b="1" cap="none" spc="0" dirty="0" smtClean="0">
                <a:ln w="1905"/>
                <a:solidFill>
                  <a:srgbClr val="C00000"/>
                </a:solidFill>
                <a:effectLst>
                  <a:innerShdw blurRad="69850" dist="43180" dir="5400000">
                    <a:srgbClr val="000000">
                      <a:alpha val="65000"/>
                    </a:srgbClr>
                  </a:innerShdw>
                </a:effectLst>
              </a:rPr>
              <a:t>)</a:t>
            </a:r>
          </a:p>
        </p:txBody>
      </p:sp>
      <p:sp>
        <p:nvSpPr>
          <p:cNvPr id="5" name="Прямоугольник 4"/>
          <p:cNvSpPr/>
          <p:nvPr/>
        </p:nvSpPr>
        <p:spPr>
          <a:xfrm>
            <a:off x="1619672" y="5733256"/>
            <a:ext cx="7056784" cy="486287"/>
          </a:xfrm>
          <a:prstGeom prst="rect">
            <a:avLst/>
          </a:prstGeom>
          <a:noFill/>
          <a:ln w="28575">
            <a:solidFill>
              <a:schemeClr val="accent1">
                <a:lumMod val="50000"/>
              </a:schemeClr>
            </a:solidFill>
          </a:ln>
        </p:spPr>
        <p:txBody>
          <a:bodyPr wrap="square" lIns="91440" tIns="45720" rIns="91440" bIns="45720">
            <a:spAutoFit/>
          </a:bodyPr>
          <a:lstStyle/>
          <a:p>
            <a:pPr marL="609600" indent="-609600" algn="ctr" eaLnBrk="1" hangingPunct="1">
              <a:lnSpc>
                <a:spcPct val="80000"/>
              </a:lnSpc>
              <a:buNone/>
            </a:pPr>
            <a:r>
              <a:rPr lang="ru-RU" sz="3200" b="1" cap="none" spc="0" dirty="0" smtClean="0">
                <a:ln w="1905"/>
                <a:solidFill>
                  <a:srgbClr val="C00000"/>
                </a:solidFill>
                <a:effectLst>
                  <a:innerShdw blurRad="69850" dist="43180" dir="5400000">
                    <a:srgbClr val="000000">
                      <a:alpha val="65000"/>
                    </a:srgbClr>
                  </a:innerShdw>
                </a:effectLst>
                <a:latin typeface="Book Antiqua" pitchFamily="18" charset="0"/>
              </a:rPr>
              <a:t>Импульсивности </a:t>
            </a:r>
            <a:r>
              <a:rPr lang="ru-RU" sz="3200" b="1" cap="none" spc="0" dirty="0" smtClean="0">
                <a:ln w="1905"/>
                <a:solidFill>
                  <a:srgbClr val="C00000"/>
                </a:solidFill>
                <a:effectLst>
                  <a:innerShdw blurRad="69850" dist="43180" dir="5400000">
                    <a:srgbClr val="000000">
                      <a:alpha val="65000"/>
                    </a:srgbClr>
                  </a:innerShdw>
                </a:effectLst>
                <a:latin typeface="+mj-lt"/>
              </a:rPr>
              <a:t>(</a:t>
            </a:r>
            <a:r>
              <a:rPr lang="ru-RU" sz="3200" b="1" cap="none" spc="0" dirty="0" smtClean="0">
                <a:ln w="1905"/>
                <a:solidFill>
                  <a:srgbClr val="006600"/>
                </a:solidFill>
                <a:effectLst>
                  <a:innerShdw blurRad="69850" dist="43180" dir="5400000">
                    <a:srgbClr val="000000">
                      <a:alpha val="65000"/>
                    </a:srgbClr>
                  </a:innerShdw>
                </a:effectLst>
                <a:latin typeface="+mj-lt"/>
              </a:rPr>
              <a:t>4,5,11,14</a:t>
            </a:r>
            <a:r>
              <a:rPr lang="ru-RU" sz="3200" b="1" cap="none" spc="0" dirty="0" smtClean="0">
                <a:ln w="1905"/>
                <a:solidFill>
                  <a:srgbClr val="C00000"/>
                </a:solidFill>
                <a:effectLst>
                  <a:innerShdw blurRad="69850" dist="43180" dir="5400000">
                    <a:srgbClr val="000000">
                      <a:alpha val="65000"/>
                    </a:srgbClr>
                  </a:innerShdw>
                </a:effectLst>
                <a:latin typeface="+mj-lt"/>
              </a:rPr>
              <a:t>)</a:t>
            </a:r>
            <a:endParaRPr lang="ru-RU" sz="3200" b="1" cap="none" spc="0" dirty="0">
              <a:ln w="1905"/>
              <a:solidFill>
                <a:srgbClr val="C00000"/>
              </a:solidFill>
              <a:effectLst>
                <a:innerShdw blurRad="69850" dist="43180" dir="5400000">
                  <a:srgbClr val="000000">
                    <a:alpha val="65000"/>
                  </a:srgbClr>
                </a:innerShdw>
              </a:effectLst>
              <a:latin typeface="+mj-lt"/>
            </a:endParaRPr>
          </a:p>
        </p:txBody>
      </p:sp>
      <p:sp>
        <p:nvSpPr>
          <p:cNvPr id="6" name="Прямоугольник 5"/>
          <p:cNvSpPr/>
          <p:nvPr/>
        </p:nvSpPr>
        <p:spPr>
          <a:xfrm>
            <a:off x="1619672" y="4725144"/>
            <a:ext cx="7056784" cy="880241"/>
          </a:xfrm>
          <a:prstGeom prst="rect">
            <a:avLst/>
          </a:prstGeom>
          <a:noFill/>
          <a:ln w="28575">
            <a:solidFill>
              <a:schemeClr val="accent1">
                <a:lumMod val="50000"/>
              </a:schemeClr>
            </a:solidFill>
          </a:ln>
        </p:spPr>
        <p:txBody>
          <a:bodyPr wrap="square" lIns="91440" tIns="45720" rIns="91440" bIns="45720">
            <a:spAutoFit/>
          </a:bodyPr>
          <a:lstStyle/>
          <a:p>
            <a:pPr marL="609600" indent="-609600" algn="ctr" eaLnBrk="1" hangingPunct="1">
              <a:lnSpc>
                <a:spcPct val="80000"/>
              </a:lnSpc>
              <a:buNone/>
            </a:pPr>
            <a:r>
              <a:rPr lang="ru-RU" sz="3200" b="1" cap="none" spc="0" dirty="0" smtClean="0">
                <a:ln w="1905"/>
                <a:solidFill>
                  <a:srgbClr val="C00000"/>
                </a:solidFill>
                <a:effectLst>
                  <a:innerShdw blurRad="69850" dist="43180" dir="5400000">
                    <a:srgbClr val="000000">
                      <a:alpha val="65000"/>
                    </a:srgbClr>
                  </a:innerShdw>
                </a:effectLst>
                <a:latin typeface="Book Antiqua" pitchFamily="18" charset="0"/>
              </a:rPr>
              <a:t>Невнимательности и    </a:t>
            </a:r>
          </a:p>
          <a:p>
            <a:pPr marL="609600" indent="-609600" algn="ctr" eaLnBrk="1" hangingPunct="1">
              <a:lnSpc>
                <a:spcPct val="80000"/>
              </a:lnSpc>
              <a:buFont typeface="Wingdings" pitchFamily="2" charset="2"/>
              <a:buNone/>
            </a:pPr>
            <a:r>
              <a:rPr lang="ru-RU" sz="3200" b="1" cap="none" spc="0" dirty="0" smtClean="0">
                <a:ln w="1905"/>
                <a:solidFill>
                  <a:srgbClr val="C00000"/>
                </a:solidFill>
                <a:effectLst>
                  <a:innerShdw blurRad="69850" dist="43180" dir="5400000">
                    <a:srgbClr val="000000">
                      <a:alpha val="65000"/>
                    </a:srgbClr>
                  </a:innerShdw>
                </a:effectLst>
                <a:latin typeface="Book Antiqua" pitchFamily="18" charset="0"/>
              </a:rPr>
              <a:t>отвлекаемости </a:t>
            </a:r>
            <a:r>
              <a:rPr lang="ru-RU" sz="3200" b="1" cap="none" spc="0" dirty="0" smtClean="0">
                <a:ln w="1905"/>
                <a:solidFill>
                  <a:srgbClr val="C00000"/>
                </a:solidFill>
                <a:effectLst>
                  <a:innerShdw blurRad="69850" dist="43180" dir="5400000">
                    <a:srgbClr val="000000">
                      <a:alpha val="65000"/>
                    </a:srgbClr>
                  </a:innerShdw>
                </a:effectLst>
                <a:latin typeface="+mj-lt"/>
              </a:rPr>
              <a:t>(</a:t>
            </a:r>
            <a:r>
              <a:rPr lang="ru-RU" sz="3200" b="1" cap="none" spc="0" dirty="0" smtClean="0">
                <a:ln w="1905"/>
                <a:solidFill>
                  <a:srgbClr val="006600"/>
                </a:solidFill>
                <a:effectLst>
                  <a:innerShdw blurRad="69850" dist="43180" dir="5400000">
                    <a:srgbClr val="000000">
                      <a:alpha val="65000"/>
                    </a:srgbClr>
                  </a:innerShdw>
                </a:effectLst>
                <a:latin typeface="+mj-lt"/>
              </a:rPr>
              <a:t>3,6,12,13</a:t>
            </a:r>
            <a:r>
              <a:rPr lang="ru-RU" sz="3200" b="1" cap="none" spc="0" dirty="0" smtClean="0">
                <a:ln w="1905"/>
                <a:solidFill>
                  <a:srgbClr val="C00000"/>
                </a:solidFill>
                <a:effectLst>
                  <a:innerShdw blurRad="69850" dist="43180" dir="5400000">
                    <a:srgbClr val="000000">
                      <a:alpha val="65000"/>
                    </a:srgbClr>
                  </a:innerShdw>
                </a:effectLst>
                <a:latin typeface="+mj-lt"/>
              </a:rPr>
              <a:t>)</a:t>
            </a:r>
          </a:p>
        </p:txBody>
      </p:sp>
      <p:sp>
        <p:nvSpPr>
          <p:cNvPr id="7" name="Номер слайда 6"/>
          <p:cNvSpPr>
            <a:spLocks noGrp="1"/>
          </p:cNvSpPr>
          <p:nvPr>
            <p:ph type="sldNum" sz="quarter" idx="12"/>
          </p:nvPr>
        </p:nvSpPr>
        <p:spPr/>
        <p:txBody>
          <a:bodyPr/>
          <a:lstStyle/>
          <a:p>
            <a:fld id="{725C68B6-61C2-468F-89AB-4B9F7531AA68}" type="slidenum">
              <a:rPr lang="ru-RU" smtClean="0"/>
              <a:pPr/>
              <a:t>17</a:t>
            </a:fld>
            <a:endParaRPr lang="ru-RU"/>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63688" y="188640"/>
            <a:ext cx="7032252" cy="1143000"/>
          </a:xfrm>
        </p:spPr>
        <p:txBody>
          <a:bodyPr/>
          <a:lstStyle/>
          <a:p>
            <a:r>
              <a:rPr lang="ru-RU" sz="4000" b="1" dirty="0" smtClean="0">
                <a:solidFill>
                  <a:srgbClr val="C00000"/>
                </a:solidFill>
                <a:latin typeface="Comic Sans MS" pitchFamily="66" charset="0"/>
              </a:rPr>
              <a:t>Рекомендации родителям:</a:t>
            </a:r>
            <a:endParaRPr lang="ru-RU" sz="4000" dirty="0">
              <a:solidFill>
                <a:srgbClr val="C00000"/>
              </a:solidFill>
              <a:latin typeface="Comic Sans MS" pitchFamily="66" charset="0"/>
            </a:endParaRPr>
          </a:p>
        </p:txBody>
      </p:sp>
      <p:sp>
        <p:nvSpPr>
          <p:cNvPr id="4" name="Rectangle 3"/>
          <p:cNvSpPr txBox="1">
            <a:spLocks noChangeArrowheads="1"/>
          </p:cNvSpPr>
          <p:nvPr/>
        </p:nvSpPr>
        <p:spPr bwMode="auto">
          <a:xfrm>
            <a:off x="1547664" y="1124744"/>
            <a:ext cx="7200800" cy="5256559"/>
          </a:xfrm>
          <a:prstGeom prst="rect">
            <a:avLst/>
          </a:prstGeom>
          <a:solidFill>
            <a:schemeClr val="accent6">
              <a:lumMod val="20000"/>
              <a:lumOff val="80000"/>
            </a:schemeClr>
          </a:solidFill>
          <a:ln w="9525">
            <a:solidFill>
              <a:schemeClr val="accent1">
                <a:lumMod val="50000"/>
              </a:schemeClr>
            </a:solid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1" fontAlgn="base" latinLnBrk="0" hangingPunct="1">
              <a:lnSpc>
                <a:spcPct val="90000"/>
              </a:lnSpc>
              <a:spcBef>
                <a:spcPct val="20000"/>
              </a:spcBef>
              <a:spcAft>
                <a:spcPct val="0"/>
              </a:spcAft>
              <a:buClr>
                <a:schemeClr val="hlink"/>
              </a:buClr>
              <a:buSzTx/>
              <a:buFont typeface="Wingdings" pitchFamily="2" charset="2"/>
              <a:buChar char="l"/>
              <a:tabLst/>
              <a:defRPr/>
            </a:pPr>
            <a:endParaRPr kumimoji="0" lang="ru-RU" sz="2400" b="1" i="0" u="none" strike="noStrike" kern="0" cap="none" spc="0" normalizeH="0" baseline="0" noProof="0" dirty="0" smtClean="0">
              <a:ln>
                <a:noFill/>
              </a:ln>
              <a:solidFill>
                <a:schemeClr val="tx1"/>
              </a:solidFill>
              <a:effectLst/>
              <a:uLnTx/>
              <a:uFillTx/>
              <a:latin typeface="+mj-lt"/>
              <a:ea typeface="+mn-ea"/>
              <a:cs typeface="+mn-cs"/>
            </a:endParaRPr>
          </a:p>
          <a:p>
            <a:pPr marL="342900" marR="0" lvl="0" indent="-342900" algn="l" defTabSz="914400" rtl="0" eaLnBrk="1" fontAlgn="base" latinLnBrk="0" hangingPunct="1">
              <a:lnSpc>
                <a:spcPct val="90000"/>
              </a:lnSpc>
              <a:spcBef>
                <a:spcPct val="20000"/>
              </a:spcBef>
              <a:spcAft>
                <a:spcPct val="0"/>
              </a:spcAft>
              <a:buClr>
                <a:schemeClr val="hlink"/>
              </a:buClr>
              <a:buSzTx/>
              <a:buFont typeface="Wingdings" pitchFamily="2" charset="2"/>
              <a:buChar char="l"/>
              <a:tabLst/>
              <a:defRPr/>
            </a:pPr>
            <a:r>
              <a:rPr kumimoji="0" lang="ru-RU" sz="2000" b="1" i="0" u="none" strike="noStrike" kern="0" cap="none" spc="0" normalizeH="0" baseline="0" noProof="0" dirty="0" smtClean="0">
                <a:ln>
                  <a:noFill/>
                </a:ln>
                <a:solidFill>
                  <a:schemeClr val="tx1"/>
                </a:solidFill>
                <a:effectLst/>
                <a:uLnTx/>
                <a:uFillTx/>
                <a:latin typeface="Book Antiqua" pitchFamily="18" charset="0"/>
              </a:rPr>
              <a:t>Помогите вашим детям стать внимательными.</a:t>
            </a:r>
          </a:p>
          <a:p>
            <a:pPr marL="342900" marR="0" lvl="0" indent="-342900" algn="l" defTabSz="914400" rtl="0" eaLnBrk="1" fontAlgn="base" latinLnBrk="0" hangingPunct="1">
              <a:lnSpc>
                <a:spcPct val="90000"/>
              </a:lnSpc>
              <a:spcBef>
                <a:spcPct val="20000"/>
              </a:spcBef>
              <a:spcAft>
                <a:spcPct val="0"/>
              </a:spcAft>
              <a:buClr>
                <a:schemeClr val="hlink"/>
              </a:buClr>
              <a:buSzTx/>
              <a:buFont typeface="Wingdings" pitchFamily="2" charset="2"/>
              <a:buChar char="l"/>
              <a:tabLst/>
              <a:defRPr/>
            </a:pPr>
            <a:r>
              <a:rPr kumimoji="0" lang="ru-RU" sz="2000" b="1" i="0" u="none" strike="noStrike" kern="0" cap="none" spc="0" normalizeH="0" baseline="0" noProof="0" dirty="0" smtClean="0">
                <a:ln>
                  <a:noFill/>
                </a:ln>
                <a:solidFill>
                  <a:schemeClr val="tx1"/>
                </a:solidFill>
                <a:effectLst/>
                <a:uLnTx/>
                <a:uFillTx/>
                <a:latin typeface="Book Antiqua" pitchFamily="18" charset="0"/>
              </a:rPr>
              <a:t>Приобретайте, читайте и используйте книги, в которых  можно найти упражнения и игры, способствующие развитию внимания.</a:t>
            </a:r>
          </a:p>
          <a:p>
            <a:pPr marL="342900" marR="0" lvl="0" indent="-342900" algn="l" defTabSz="914400" rtl="0" eaLnBrk="1" fontAlgn="base" latinLnBrk="0" hangingPunct="1">
              <a:lnSpc>
                <a:spcPct val="90000"/>
              </a:lnSpc>
              <a:spcBef>
                <a:spcPct val="20000"/>
              </a:spcBef>
              <a:spcAft>
                <a:spcPct val="0"/>
              </a:spcAft>
              <a:buClr>
                <a:schemeClr val="hlink"/>
              </a:buClr>
              <a:buSzTx/>
              <a:buFont typeface="Wingdings" pitchFamily="2" charset="2"/>
              <a:buChar char="l"/>
              <a:tabLst/>
              <a:defRPr/>
            </a:pPr>
            <a:r>
              <a:rPr kumimoji="0" lang="ru-RU" sz="2000" b="1" i="0" u="none" strike="noStrike" kern="0" cap="none" spc="0" normalizeH="0" baseline="0" noProof="0" dirty="0" smtClean="0">
                <a:ln>
                  <a:noFill/>
                </a:ln>
                <a:solidFill>
                  <a:schemeClr val="tx1"/>
                </a:solidFill>
                <a:effectLst/>
                <a:uLnTx/>
                <a:uFillTx/>
                <a:latin typeface="Book Antiqua" pitchFamily="18" charset="0"/>
              </a:rPr>
              <a:t>В основе внимания лежит интерес. Играйте вместе с детьми  в различные игры, развивающие все свойства внимания.</a:t>
            </a:r>
          </a:p>
          <a:p>
            <a:pPr marL="342900" marR="0" lvl="0" indent="-342900" algn="l" defTabSz="914400" rtl="0" eaLnBrk="1" fontAlgn="base" latinLnBrk="0" hangingPunct="1">
              <a:lnSpc>
                <a:spcPct val="90000"/>
              </a:lnSpc>
              <a:spcBef>
                <a:spcPct val="20000"/>
              </a:spcBef>
              <a:spcAft>
                <a:spcPct val="0"/>
              </a:spcAft>
              <a:buClr>
                <a:schemeClr val="hlink"/>
              </a:buClr>
              <a:buSzTx/>
              <a:buFont typeface="Wingdings" pitchFamily="2" charset="2"/>
              <a:buChar char="l"/>
              <a:tabLst/>
              <a:defRPr/>
            </a:pPr>
            <a:r>
              <a:rPr kumimoji="0" lang="ru-RU" sz="2000" b="1" i="0" u="none" strike="noStrike" kern="0" cap="none" spc="0" normalizeH="0" baseline="0" noProof="0" dirty="0" smtClean="0">
                <a:ln>
                  <a:noFill/>
                </a:ln>
                <a:solidFill>
                  <a:schemeClr val="tx1"/>
                </a:solidFill>
                <a:effectLst/>
                <a:uLnTx/>
                <a:uFillTx/>
                <a:latin typeface="Book Antiqua" pitchFamily="18" charset="0"/>
              </a:rPr>
              <a:t>Научитесь играть в шахматы и шашки, ведь эти игры называют «школой внимания».</a:t>
            </a:r>
          </a:p>
          <a:p>
            <a:pPr marL="342900" marR="0" lvl="0" indent="-342900" algn="l" defTabSz="914400" rtl="0" eaLnBrk="1" fontAlgn="base" latinLnBrk="0" hangingPunct="1">
              <a:lnSpc>
                <a:spcPct val="90000"/>
              </a:lnSpc>
              <a:spcBef>
                <a:spcPct val="20000"/>
              </a:spcBef>
              <a:spcAft>
                <a:spcPct val="0"/>
              </a:spcAft>
              <a:buClr>
                <a:schemeClr val="hlink"/>
              </a:buClr>
              <a:buSzTx/>
              <a:buFont typeface="Wingdings" pitchFamily="2" charset="2"/>
              <a:buChar char="l"/>
              <a:tabLst/>
              <a:defRPr/>
            </a:pPr>
            <a:r>
              <a:rPr kumimoji="0" lang="ru-RU" sz="2000" b="1" i="0" u="none" strike="noStrike" kern="0" cap="none" spc="0" normalizeH="0" baseline="0" noProof="0" dirty="0" smtClean="0">
                <a:ln>
                  <a:noFill/>
                </a:ln>
                <a:solidFill>
                  <a:schemeClr val="tx1"/>
                </a:solidFill>
                <a:effectLst/>
                <a:uLnTx/>
                <a:uFillTx/>
                <a:latin typeface="Book Antiqua" pitchFamily="18" charset="0"/>
              </a:rPr>
              <a:t>Не забывайте о спортивных и подвижных играх, благодаря которым можно развивать не только силу и ловкость, но и внимание, воображение, быстроту мышления. </a:t>
            </a:r>
          </a:p>
        </p:txBody>
      </p:sp>
      <p:sp>
        <p:nvSpPr>
          <p:cNvPr id="5" name="Выгнутая влево стрелка 4"/>
          <p:cNvSpPr/>
          <p:nvPr/>
        </p:nvSpPr>
        <p:spPr bwMode="auto">
          <a:xfrm>
            <a:off x="8172400" y="5661248"/>
            <a:ext cx="731520" cy="1000128"/>
          </a:xfrm>
          <a:prstGeom prst="curvedRightArrow">
            <a:avLst/>
          </a:prstGeom>
          <a:solidFill>
            <a:schemeClr val="accent1">
              <a:alpha val="99001"/>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ru-RU" sz="1400" b="0" i="0" u="none" strike="noStrike" cap="none" normalizeH="0" baseline="0" smtClean="0">
              <a:ln>
                <a:noFill/>
              </a:ln>
              <a:solidFill>
                <a:schemeClr val="tx1"/>
              </a:solidFill>
              <a:effectLst/>
              <a:latin typeface="Times New Roman" pitchFamily="18" charset="0"/>
            </a:endParaRPr>
          </a:p>
        </p:txBody>
      </p:sp>
      <p:sp>
        <p:nvSpPr>
          <p:cNvPr id="6" name="Номер слайда 5"/>
          <p:cNvSpPr>
            <a:spLocks noGrp="1"/>
          </p:cNvSpPr>
          <p:nvPr>
            <p:ph type="sldNum" sz="quarter" idx="12"/>
          </p:nvPr>
        </p:nvSpPr>
        <p:spPr/>
        <p:txBody>
          <a:bodyPr/>
          <a:lstStyle/>
          <a:p>
            <a:fld id="{725C68B6-61C2-468F-89AB-4B9F7531AA68}" type="slidenum">
              <a:rPr lang="ru-RU" smtClean="0"/>
              <a:pPr/>
              <a:t>18</a:t>
            </a:fld>
            <a:endParaRPr lang="ru-RU"/>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75656" y="404664"/>
            <a:ext cx="7491412" cy="5544616"/>
          </a:xfrm>
          <a:solidFill>
            <a:schemeClr val="accent6">
              <a:lumMod val="20000"/>
              <a:lumOff val="80000"/>
            </a:schemeClr>
          </a:solidFill>
          <a:ln w="28575">
            <a:solidFill>
              <a:schemeClr val="accent1">
                <a:lumMod val="50000"/>
              </a:schemeClr>
            </a:solidFill>
          </a:ln>
        </p:spPr>
        <p:txBody>
          <a:bodyPr/>
          <a:lstStyle/>
          <a:p>
            <a:pPr>
              <a:lnSpc>
                <a:spcPct val="80000"/>
              </a:lnSpc>
              <a:defRPr/>
            </a:pPr>
            <a:endParaRPr lang="ru-RU" sz="2400" dirty="0" smtClean="0">
              <a:latin typeface="+mj-lt"/>
            </a:endParaRPr>
          </a:p>
          <a:p>
            <a:pPr>
              <a:lnSpc>
                <a:spcPct val="80000"/>
              </a:lnSpc>
              <a:defRPr/>
            </a:pPr>
            <a:r>
              <a:rPr lang="ru-RU" sz="2400" dirty="0" smtClean="0">
                <a:latin typeface="Book Antiqua" pitchFamily="18" charset="0"/>
              </a:rPr>
              <a:t>Учите детей быть наблюдательными – умеющими замечать изменения, происходящие в окружающем мире, видеть необычное в обычном, незнакомое- в знакомом.</a:t>
            </a:r>
          </a:p>
          <a:p>
            <a:pPr>
              <a:lnSpc>
                <a:spcPct val="80000"/>
              </a:lnSpc>
              <a:defRPr/>
            </a:pPr>
            <a:r>
              <a:rPr lang="ru-RU" sz="2400" dirty="0" smtClean="0">
                <a:latin typeface="Book Antiqua" pitchFamily="18" charset="0"/>
              </a:rPr>
              <a:t>Постоянно тренируйте внимание своего ребенка. Используйте для этого прогулки на свежем воздухе, походы, любую возможность.</a:t>
            </a:r>
          </a:p>
          <a:p>
            <a:pPr>
              <a:lnSpc>
                <a:spcPct val="80000"/>
              </a:lnSpc>
              <a:defRPr/>
            </a:pPr>
            <a:r>
              <a:rPr lang="ru-RU" sz="2400" dirty="0" smtClean="0">
                <a:latin typeface="Book Antiqua" pitchFamily="18" charset="0"/>
              </a:rPr>
              <a:t>Стимулируйте интерес к развитию внимания собственными примерами и примерами из жизни других людей.</a:t>
            </a:r>
          </a:p>
          <a:p>
            <a:pPr>
              <a:lnSpc>
                <a:spcPct val="80000"/>
              </a:lnSpc>
              <a:defRPr/>
            </a:pPr>
            <a:r>
              <a:rPr lang="ru-RU" sz="2400" dirty="0" smtClean="0">
                <a:latin typeface="Book Antiqua" pitchFamily="18" charset="0"/>
              </a:rPr>
              <a:t>В семейном кругу демонстрируйте достижения ребенка по развитию собственного внимания.</a:t>
            </a:r>
          </a:p>
          <a:p>
            <a:pPr>
              <a:lnSpc>
                <a:spcPct val="80000"/>
              </a:lnSpc>
              <a:defRPr/>
            </a:pPr>
            <a:r>
              <a:rPr lang="ru-RU" sz="2400" dirty="0" smtClean="0">
                <a:latin typeface="Book Antiqua" pitchFamily="18" charset="0"/>
              </a:rPr>
              <a:t>Наберитесь терпения и не ждите немедленных, успешных результатов.</a:t>
            </a:r>
          </a:p>
          <a:p>
            <a:endParaRPr lang="ru-RU" sz="2400" dirty="0">
              <a:latin typeface="+mj-lt"/>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19</a:t>
            </a:fld>
            <a:endParaRPr lang="ru-RU"/>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03648" y="980728"/>
            <a:ext cx="7491412" cy="5400600"/>
          </a:xfrm>
        </p:spPr>
        <p:txBody>
          <a:bodyPr/>
          <a:lstStyle/>
          <a:p>
            <a:r>
              <a:rPr lang="ru-RU" sz="2000" dirty="0" smtClean="0">
                <a:solidFill>
                  <a:schemeClr val="tx2"/>
                </a:solidFill>
                <a:latin typeface="Comic Sans MS" pitchFamily="66" charset="0"/>
              </a:rPr>
              <a:t>Раскладывают в ряд 7-10 предметов, которые затем закрываются. Приоткрыв предметы на 10 секунд, снова закрыть их и предложить детям перечислить все предметы, которые они запомнили.</a:t>
            </a:r>
            <a:br>
              <a:rPr lang="ru-RU" sz="2000" dirty="0" smtClean="0">
                <a:solidFill>
                  <a:schemeClr val="tx2"/>
                </a:solidFill>
                <a:latin typeface="Comic Sans MS" pitchFamily="66" charset="0"/>
              </a:rPr>
            </a:br>
            <a:r>
              <a:rPr lang="ru-RU" sz="2000" dirty="0" smtClean="0">
                <a:solidFill>
                  <a:schemeClr val="tx2"/>
                </a:solidFill>
                <a:latin typeface="Comic Sans MS" pitchFamily="66" charset="0"/>
              </a:rPr>
              <a:t/>
            </a:r>
            <a:br>
              <a:rPr lang="ru-RU" sz="2000" dirty="0" smtClean="0">
                <a:solidFill>
                  <a:schemeClr val="tx2"/>
                </a:solidFill>
                <a:latin typeface="Comic Sans MS" pitchFamily="66" charset="0"/>
              </a:rPr>
            </a:br>
            <a:r>
              <a:rPr lang="ru-RU" sz="2000" dirty="0" smtClean="0">
                <a:solidFill>
                  <a:schemeClr val="tx2"/>
                </a:solidFill>
                <a:latin typeface="Comic Sans MS" pitchFamily="66" charset="0"/>
              </a:rPr>
              <a:t>Приоткрыв снова эти же предметы, секунд на 8-10. Спросить у детей, в какой последовательности они лежали. Поменять местами два любых предмета, снова показать все на 10 секунд. Предложить детям определить, какие предметы переложены.</a:t>
            </a:r>
            <a:br>
              <a:rPr lang="ru-RU" sz="2000" dirty="0" smtClean="0">
                <a:solidFill>
                  <a:schemeClr val="tx2"/>
                </a:solidFill>
                <a:latin typeface="Comic Sans MS" pitchFamily="66" charset="0"/>
              </a:rPr>
            </a:br>
            <a:r>
              <a:rPr lang="ru-RU" sz="2000" dirty="0" smtClean="0">
                <a:solidFill>
                  <a:schemeClr val="tx2"/>
                </a:solidFill>
                <a:latin typeface="Comic Sans MS" pitchFamily="66" charset="0"/>
              </a:rPr>
              <a:t/>
            </a:r>
            <a:br>
              <a:rPr lang="ru-RU" sz="2000" dirty="0" smtClean="0">
                <a:solidFill>
                  <a:schemeClr val="tx2"/>
                </a:solidFill>
                <a:latin typeface="Comic Sans MS" pitchFamily="66" charset="0"/>
              </a:rPr>
            </a:br>
            <a:r>
              <a:rPr lang="ru-RU" sz="2000" dirty="0" smtClean="0">
                <a:solidFill>
                  <a:schemeClr val="tx2"/>
                </a:solidFill>
                <a:latin typeface="Comic Sans MS" pitchFamily="66" charset="0"/>
              </a:rPr>
              <a:t>Не глядя больше на предметы, сказать, какого цвета каждый из   них</a:t>
            </a:r>
            <a:br>
              <a:rPr lang="ru-RU" sz="2000" dirty="0" smtClean="0">
                <a:solidFill>
                  <a:schemeClr val="tx2"/>
                </a:solidFill>
                <a:latin typeface="Comic Sans MS" pitchFamily="66" charset="0"/>
              </a:rPr>
            </a:br>
            <a:r>
              <a:rPr lang="ru-RU" dirty="0" smtClean="0"/>
              <a:t/>
            </a:r>
            <a:br>
              <a:rPr lang="ru-RU" dirty="0" smtClean="0"/>
            </a:br>
            <a:endParaRPr lang="ru-RU" dirty="0"/>
          </a:p>
        </p:txBody>
      </p:sp>
      <p:sp>
        <p:nvSpPr>
          <p:cNvPr id="1026" name="WordArt 2"/>
          <p:cNvSpPr>
            <a:spLocks noChangeArrowheads="1" noChangeShapeType="1" noTextEdit="1"/>
          </p:cNvSpPr>
          <p:nvPr/>
        </p:nvSpPr>
        <p:spPr bwMode="auto">
          <a:xfrm>
            <a:off x="3347864" y="260648"/>
            <a:ext cx="3456384" cy="1257300"/>
          </a:xfrm>
          <a:prstGeom prst="rect">
            <a:avLst/>
          </a:prstGeom>
        </p:spPr>
        <p:txBody>
          <a:bodyPr wrap="none" fromWordArt="1">
            <a:prstTxWarp prst="textPlain">
              <a:avLst>
                <a:gd name="adj" fmla="val 50000"/>
              </a:avLst>
            </a:prstTxWarp>
          </a:bodyPr>
          <a:lstStyle/>
          <a:p>
            <a:pPr algn="ctr" rtl="0"/>
            <a:r>
              <a:rPr lang="ru-RU" sz="1800" kern="10" spc="0" dirty="0" smtClean="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"Заметить всё"</a:t>
            </a:r>
          </a:p>
          <a:p>
            <a:pPr algn="ctr" rtl="0"/>
            <a:endParaRPr lang="ru-RU" sz="1800" kern="10" spc="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endParaRPr>
          </a:p>
        </p:txBody>
      </p:sp>
      <p:pic>
        <p:nvPicPr>
          <p:cNvPr id="4" name="Picture 11" descr="BABYTOY"/>
          <p:cNvPicPr>
            <a:picLocks noChangeAspect="1" noChangeArrowheads="1"/>
          </p:cNvPicPr>
          <p:nvPr/>
        </p:nvPicPr>
        <p:blipFill>
          <a:blip r:embed="rId2" cstate="print"/>
          <a:srcRect/>
          <a:stretch>
            <a:fillRect/>
          </a:stretch>
        </p:blipFill>
        <p:spPr bwMode="auto">
          <a:xfrm>
            <a:off x="3923928" y="4783004"/>
            <a:ext cx="2952328" cy="1769910"/>
          </a:xfrm>
          <a:prstGeom prst="rect">
            <a:avLst/>
          </a:prstGeom>
          <a:noFill/>
          <a:ln w="9525">
            <a:noFill/>
            <a:miter lim="800000"/>
            <a:headEnd/>
            <a:tailEnd/>
          </a:ln>
        </p:spPr>
      </p:pic>
      <p:sp>
        <p:nvSpPr>
          <p:cNvPr id="5" name="Номер слайда 4"/>
          <p:cNvSpPr>
            <a:spLocks noGrp="1"/>
          </p:cNvSpPr>
          <p:nvPr>
            <p:ph type="sldNum" sz="quarter" idx="12"/>
          </p:nvPr>
        </p:nvSpPr>
        <p:spPr/>
        <p:txBody>
          <a:bodyPr/>
          <a:lstStyle/>
          <a:p>
            <a:fld id="{725C68B6-61C2-468F-89AB-4B9F7531AA68}" type="slidenum">
              <a:rPr lang="ru-RU" smtClean="0"/>
              <a:pPr/>
              <a:t>2</a:t>
            </a:fld>
            <a:endParaRPr lang="ru-RU"/>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619672" y="1844824"/>
            <a:ext cx="7200800" cy="2862322"/>
          </a:xfrm>
          <a:prstGeom prst="rect">
            <a:avLst/>
          </a:prstGeom>
          <a:noFill/>
        </p:spPr>
        <p:txBody>
          <a:bodyPr wrap="square" lIns="91440" tIns="45720" rIns="91440" bIns="45720">
            <a:spAutoFit/>
          </a:bodyPr>
          <a:lstStyle/>
          <a:p>
            <a:r>
              <a:rPr lang="ru-RU" sz="3600" b="1" cap="none" spc="0" dirty="0" smtClean="0">
                <a:ln w="1905"/>
                <a:solidFill>
                  <a:srgbClr val="C00000"/>
                </a:solidFill>
                <a:effectLst>
                  <a:innerShdw blurRad="69850" dist="43180" dir="5400000">
                    <a:srgbClr val="000000">
                      <a:alpha val="65000"/>
                    </a:srgbClr>
                  </a:innerShdw>
                </a:effectLst>
                <a:latin typeface="Book Antiqua" pitchFamily="18" charset="0"/>
              </a:rPr>
              <a:t>Наше внимание – наш самый </a:t>
            </a:r>
          </a:p>
          <a:p>
            <a:r>
              <a:rPr lang="ru-RU" sz="3600" b="1" cap="none" spc="0" dirty="0" smtClean="0">
                <a:ln w="1905"/>
                <a:solidFill>
                  <a:srgbClr val="C00000"/>
                </a:solidFill>
                <a:effectLst>
                  <a:innerShdw blurRad="69850" dist="43180" dir="5400000">
                    <a:srgbClr val="000000">
                      <a:alpha val="65000"/>
                    </a:srgbClr>
                  </a:innerShdw>
                </a:effectLst>
                <a:latin typeface="Book Antiqua" pitchFamily="18" charset="0"/>
              </a:rPr>
              <a:t>              ценный ресурс.</a:t>
            </a:r>
            <a:endParaRPr lang="ru-RU" sz="3600" b="1" dirty="0" smtClean="0">
              <a:ln w="1905"/>
              <a:solidFill>
                <a:srgbClr val="C00000"/>
              </a:solidFill>
              <a:effectLst>
                <a:innerShdw blurRad="69850" dist="43180" dir="5400000">
                  <a:srgbClr val="000000">
                    <a:alpha val="65000"/>
                  </a:srgbClr>
                </a:innerShdw>
              </a:effectLst>
              <a:latin typeface="Book Antiqua" pitchFamily="18" charset="0"/>
            </a:endParaRPr>
          </a:p>
          <a:p>
            <a:r>
              <a:rPr lang="ru-RU" sz="3600" b="1" cap="none" spc="0" dirty="0" smtClean="0">
                <a:ln w="1905"/>
                <a:solidFill>
                  <a:srgbClr val="C00000"/>
                </a:solidFill>
                <a:effectLst>
                  <a:innerShdw blurRad="69850" dist="43180" dir="5400000">
                    <a:srgbClr val="000000">
                      <a:alpha val="65000"/>
                    </a:srgbClr>
                  </a:innerShdw>
                </a:effectLst>
                <a:latin typeface="Book Antiqua" pitchFamily="18" charset="0"/>
              </a:rPr>
              <a:t>                То, на что мы </a:t>
            </a:r>
          </a:p>
          <a:p>
            <a:r>
              <a:rPr lang="ru-RU" sz="3600" b="1" cap="none" spc="0" dirty="0" smtClean="0">
                <a:ln w="1905"/>
                <a:solidFill>
                  <a:srgbClr val="C00000"/>
                </a:solidFill>
                <a:effectLst>
                  <a:innerShdw blurRad="69850" dist="43180" dir="5400000">
                    <a:srgbClr val="000000">
                      <a:alpha val="65000"/>
                    </a:srgbClr>
                  </a:innerShdw>
                </a:effectLst>
                <a:latin typeface="Book Antiqua" pitchFamily="18" charset="0"/>
              </a:rPr>
              <a:t>      обращаем внимание, умножается в наших жизнях.  </a:t>
            </a:r>
            <a:endParaRPr lang="ru-RU" sz="3600" b="1" cap="none" spc="0" dirty="0">
              <a:ln w="1905"/>
              <a:solidFill>
                <a:srgbClr val="C00000"/>
              </a:solidFill>
              <a:effectLst>
                <a:innerShdw blurRad="69850" dist="43180" dir="5400000">
                  <a:srgbClr val="000000">
                    <a:alpha val="65000"/>
                  </a:srgbClr>
                </a:innerShdw>
              </a:effectLst>
            </a:endParaRPr>
          </a:p>
        </p:txBody>
      </p:sp>
      <p:sp>
        <p:nvSpPr>
          <p:cNvPr id="6" name="Рамка 5"/>
          <p:cNvSpPr/>
          <p:nvPr/>
        </p:nvSpPr>
        <p:spPr bwMode="auto">
          <a:xfrm>
            <a:off x="1331640" y="1268760"/>
            <a:ext cx="7488832" cy="4392488"/>
          </a:xfrm>
          <a:prstGeom prst="frame">
            <a:avLst>
              <a:gd name="adj1" fmla="val 3853"/>
            </a:avLst>
          </a:prstGeom>
          <a:solidFill>
            <a:schemeClr val="accent1">
              <a:alpha val="99001"/>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ru-RU" sz="1400" b="0" i="0" u="none" strike="noStrike" cap="none" normalizeH="0" baseline="0" smtClean="0">
              <a:ln>
                <a:noFill/>
              </a:ln>
              <a:solidFill>
                <a:schemeClr val="tx1"/>
              </a:solidFill>
              <a:effectLst/>
              <a:latin typeface="Times New Roman" pitchFamily="18" charset="0"/>
            </a:endParaRPr>
          </a:p>
        </p:txBody>
      </p:sp>
      <p:sp>
        <p:nvSpPr>
          <p:cNvPr id="5" name="Номер слайда 4"/>
          <p:cNvSpPr>
            <a:spLocks noGrp="1"/>
          </p:cNvSpPr>
          <p:nvPr>
            <p:ph type="sldNum" sz="quarter" idx="12"/>
          </p:nvPr>
        </p:nvSpPr>
        <p:spPr/>
        <p:txBody>
          <a:bodyPr/>
          <a:lstStyle/>
          <a:p>
            <a:fld id="{725C68B6-61C2-468F-89AB-4B9F7531AA68}" type="slidenum">
              <a:rPr lang="ru-RU" smtClean="0"/>
              <a:pPr/>
              <a:t>20</a:t>
            </a:fld>
            <a:endParaRPr lang="ru-RU"/>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r>
              <a:rPr lang="ru-RU" sz="2800" dirty="0" smtClean="0">
                <a:latin typeface="Comic Sans MS" pitchFamily="66" charset="0"/>
              </a:rPr>
              <a:t>В течение 10-15 секунд увидеть вокруг себя как можно больше предметов одного и того же цвета (или одного размера, формы, материала и т.п.). По сигналу один ребёнок начинает перечислять, другие его дополняют.</a:t>
            </a:r>
            <a:br>
              <a:rPr lang="ru-RU" sz="2800" dirty="0" smtClean="0">
                <a:latin typeface="Comic Sans MS" pitchFamily="66" charset="0"/>
              </a:rPr>
            </a:br>
            <a:endParaRPr lang="ru-RU" sz="2800" dirty="0">
              <a:latin typeface="Comic Sans MS" pitchFamily="66" charset="0"/>
            </a:endParaRPr>
          </a:p>
        </p:txBody>
      </p:sp>
      <p:sp>
        <p:nvSpPr>
          <p:cNvPr id="2050" name="WordArt 2"/>
          <p:cNvSpPr>
            <a:spLocks noChangeArrowheads="1" noChangeShapeType="1" noTextEdit="1"/>
          </p:cNvSpPr>
          <p:nvPr/>
        </p:nvSpPr>
        <p:spPr bwMode="auto">
          <a:xfrm>
            <a:off x="2339752" y="548680"/>
            <a:ext cx="4752528" cy="648072"/>
          </a:xfrm>
          <a:prstGeom prst="rect">
            <a:avLst/>
          </a:prstGeom>
        </p:spPr>
        <p:txBody>
          <a:bodyPr wrap="none" fromWordArt="1">
            <a:prstTxWarp prst="textPlain">
              <a:avLst>
                <a:gd name="adj" fmla="val 50000"/>
              </a:avLst>
            </a:prstTxWarp>
          </a:bodyPr>
          <a:lstStyle/>
          <a:p>
            <a:pPr algn="ctr" rtl="0"/>
            <a:r>
              <a:rPr lang="ru-RU" sz="2000" b="1" i="1" kern="10" spc="0" dirty="0" smtClean="0">
                <a:ln w="9525">
                  <a:solidFill>
                    <a:srgbClr val="000000"/>
                  </a:solidFill>
                  <a:round/>
                  <a:headEnd/>
                  <a:tailEnd/>
                </a:ln>
                <a:solidFill>
                  <a:srgbClr val="006600"/>
                </a:solidFill>
                <a:effectLst>
                  <a:outerShdw dist="35921" dir="2700000" algn="ctr" rotWithShape="0">
                    <a:srgbClr val="808080">
                      <a:alpha val="80000"/>
                    </a:srgbClr>
                  </a:outerShdw>
                </a:effectLst>
                <a:latin typeface="Corbel"/>
              </a:rPr>
              <a:t>"Ищи  безостановочно"</a:t>
            </a:r>
            <a:endParaRPr lang="ru-RU" sz="2000" b="1" i="1" kern="10" spc="0" dirty="0">
              <a:ln w="9525">
                <a:solidFill>
                  <a:srgbClr val="000000"/>
                </a:solidFill>
                <a:round/>
                <a:headEnd/>
                <a:tailEnd/>
              </a:ln>
              <a:solidFill>
                <a:srgbClr val="006600"/>
              </a:solidFill>
              <a:effectLst>
                <a:outerShdw dist="35921" dir="2700000" algn="ctr" rotWithShape="0">
                  <a:srgbClr val="808080">
                    <a:alpha val="80000"/>
                  </a:srgbClr>
                </a:outerShdw>
              </a:effectLst>
              <a:latin typeface="Corbel"/>
            </a:endParaRPr>
          </a:p>
        </p:txBody>
      </p:sp>
      <p:pic>
        <p:nvPicPr>
          <p:cNvPr id="4" name="Picture 4" descr="788009111"/>
          <p:cNvPicPr>
            <a:picLocks noChangeAspect="1" noChangeArrowheads="1"/>
          </p:cNvPicPr>
          <p:nvPr/>
        </p:nvPicPr>
        <p:blipFill>
          <a:blip r:embed="rId2" cstate="print"/>
          <a:srcRect/>
          <a:stretch>
            <a:fillRect/>
          </a:stretch>
        </p:blipFill>
        <p:spPr bwMode="auto">
          <a:xfrm>
            <a:off x="1763688" y="4968496"/>
            <a:ext cx="1368152" cy="794301"/>
          </a:xfrm>
          <a:prstGeom prst="rect">
            <a:avLst/>
          </a:prstGeom>
          <a:noFill/>
          <a:ln w="9525">
            <a:noFill/>
            <a:miter lim="800000"/>
            <a:headEnd/>
            <a:tailEnd/>
          </a:ln>
        </p:spPr>
      </p:pic>
      <p:grpSp>
        <p:nvGrpSpPr>
          <p:cNvPr id="5" name="Group 10"/>
          <p:cNvGrpSpPr>
            <a:grpSpLocks/>
          </p:cNvGrpSpPr>
          <p:nvPr/>
        </p:nvGrpSpPr>
        <p:grpSpPr bwMode="auto">
          <a:xfrm rot="20490460">
            <a:off x="4716016" y="4509120"/>
            <a:ext cx="1079500" cy="936625"/>
            <a:chOff x="884" y="1616"/>
            <a:chExt cx="681" cy="681"/>
          </a:xfrm>
        </p:grpSpPr>
        <p:pic>
          <p:nvPicPr>
            <p:cNvPr id="6" name="Picture 8" descr="Просмотреть картинку полностью">
              <a:hlinkClick r:id="rId3"/>
            </p:cNvPr>
            <p:cNvPicPr>
              <a:picLocks noChangeAspect="1" noChangeArrowheads="1"/>
            </p:cNvPicPr>
            <p:nvPr/>
          </p:nvPicPr>
          <p:blipFill>
            <a:blip r:embed="rId4" cstate="print">
              <a:clrChange>
                <a:clrFrom>
                  <a:srgbClr val="FEFEFE"/>
                </a:clrFrom>
                <a:clrTo>
                  <a:srgbClr val="FEFEFE">
                    <a:alpha val="0"/>
                  </a:srgbClr>
                </a:clrTo>
              </a:clrChange>
            </a:blip>
            <a:srcRect/>
            <a:stretch>
              <a:fillRect/>
            </a:stretch>
          </p:blipFill>
          <p:spPr bwMode="auto">
            <a:xfrm rot="-1376545">
              <a:off x="884" y="1616"/>
              <a:ext cx="681" cy="681"/>
            </a:xfrm>
            <a:prstGeom prst="rect">
              <a:avLst/>
            </a:prstGeom>
            <a:noFill/>
            <a:ln w="9525">
              <a:noFill/>
              <a:miter lim="800000"/>
              <a:headEnd/>
              <a:tailEnd/>
            </a:ln>
          </p:spPr>
        </p:pic>
        <p:sp>
          <p:nvSpPr>
            <p:cNvPr id="7" name="Text Box 9"/>
            <p:cNvSpPr txBox="1">
              <a:spLocks noChangeArrowheads="1"/>
            </p:cNvSpPr>
            <p:nvPr/>
          </p:nvSpPr>
          <p:spPr bwMode="auto">
            <a:xfrm>
              <a:off x="1111" y="1752"/>
              <a:ext cx="241" cy="327"/>
            </a:xfrm>
            <a:prstGeom prst="rect">
              <a:avLst/>
            </a:prstGeom>
            <a:noFill/>
            <a:ln w="9525">
              <a:noFill/>
              <a:miter lim="800000"/>
              <a:headEnd/>
              <a:tailEnd/>
            </a:ln>
          </p:spPr>
          <p:txBody>
            <a:bodyPr wrap="none">
              <a:spAutoFit/>
            </a:bodyPr>
            <a:lstStyle/>
            <a:p>
              <a:r>
                <a:rPr lang="ru-RU" sz="2800" b="1" dirty="0">
                  <a:solidFill>
                    <a:srgbClr val="000066"/>
                  </a:solidFill>
                </a:rPr>
                <a:t>а</a:t>
              </a:r>
            </a:p>
          </p:txBody>
        </p:sp>
      </p:grpSp>
      <p:pic>
        <p:nvPicPr>
          <p:cNvPr id="8" name="Picture 12" descr="Картинка 32 из 172867">
            <a:hlinkClick r:id="rId5"/>
          </p:cNvPr>
          <p:cNvPicPr>
            <a:picLocks noChangeAspect="1" noChangeArrowheads="1"/>
          </p:cNvPicPr>
          <p:nvPr/>
        </p:nvPicPr>
        <p:blipFill>
          <a:blip r:embed="rId6" cstate="print"/>
          <a:srcRect/>
          <a:stretch>
            <a:fillRect/>
          </a:stretch>
        </p:blipFill>
        <p:spPr bwMode="auto">
          <a:xfrm>
            <a:off x="7236296" y="5098660"/>
            <a:ext cx="1367755" cy="1111785"/>
          </a:xfrm>
          <a:prstGeom prst="rect">
            <a:avLst/>
          </a:prstGeom>
          <a:noFill/>
        </p:spPr>
      </p:pic>
      <p:pic>
        <p:nvPicPr>
          <p:cNvPr id="9" name="Picture 7" descr="karanda27"/>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5508104" y="5373216"/>
            <a:ext cx="1341437" cy="1208088"/>
          </a:xfrm>
          <a:prstGeom prst="rect">
            <a:avLst/>
          </a:prstGeom>
          <a:noFill/>
          <a:ln w="9525">
            <a:noFill/>
            <a:miter lim="800000"/>
            <a:headEnd/>
            <a:tailEnd/>
          </a:ln>
        </p:spPr>
      </p:pic>
      <p:sp>
        <p:nvSpPr>
          <p:cNvPr id="10" name="Text Box 8"/>
          <p:cNvSpPr txBox="1">
            <a:spLocks noChangeArrowheads="1"/>
          </p:cNvSpPr>
          <p:nvPr/>
        </p:nvSpPr>
        <p:spPr bwMode="auto">
          <a:xfrm>
            <a:off x="3563888" y="5373216"/>
            <a:ext cx="380429" cy="579438"/>
          </a:xfrm>
          <a:prstGeom prst="rect">
            <a:avLst/>
          </a:prstGeom>
          <a:noFill/>
          <a:ln w="9525">
            <a:noFill/>
            <a:miter lim="800000"/>
            <a:headEnd/>
            <a:tailEnd/>
          </a:ln>
        </p:spPr>
        <p:txBody>
          <a:bodyPr wrap="square">
            <a:spAutoFit/>
          </a:bodyPr>
          <a:lstStyle/>
          <a:p>
            <a:r>
              <a:rPr lang="ru-RU" sz="3200" b="1" dirty="0" smtClean="0">
                <a:solidFill>
                  <a:schemeClr val="accent1"/>
                </a:solidFill>
                <a:latin typeface="Bookman Old Style" pitchFamily="18" charset="0"/>
              </a:rPr>
              <a:t> </a:t>
            </a:r>
            <a:endParaRPr lang="ru-RU" sz="3200" b="1" dirty="0">
              <a:solidFill>
                <a:schemeClr val="accent1"/>
              </a:solidFill>
              <a:latin typeface="Bookman Old Style" pitchFamily="18" charset="0"/>
            </a:endParaRPr>
          </a:p>
        </p:txBody>
      </p:sp>
      <p:pic>
        <p:nvPicPr>
          <p:cNvPr id="11" name="Picture 2" descr="58"/>
          <p:cNvPicPr>
            <a:picLocks noChangeAspect="1" noChangeArrowheads="1"/>
          </p:cNvPicPr>
          <p:nvPr/>
        </p:nvPicPr>
        <p:blipFill>
          <a:blip r:embed="rId8" cstate="print"/>
          <a:srcRect/>
          <a:stretch>
            <a:fillRect/>
          </a:stretch>
        </p:blipFill>
        <p:spPr bwMode="auto">
          <a:xfrm rot="1211738">
            <a:off x="3658445" y="4758350"/>
            <a:ext cx="883706" cy="1539503"/>
          </a:xfrm>
          <a:prstGeom prst="rect">
            <a:avLst/>
          </a:prstGeom>
          <a:noFill/>
          <a:ln w="9525">
            <a:noFill/>
            <a:miter lim="800000"/>
            <a:headEnd/>
            <a:tailEnd/>
          </a:ln>
        </p:spPr>
      </p:pic>
      <p:pic>
        <p:nvPicPr>
          <p:cNvPr id="12" name="Picture 8"/>
          <p:cNvPicPr>
            <a:picLocks noChangeAspect="1" noChangeArrowheads="1"/>
          </p:cNvPicPr>
          <p:nvPr/>
        </p:nvPicPr>
        <p:blipFill>
          <a:blip r:embed="rId9" cstate="print"/>
          <a:srcRect/>
          <a:stretch>
            <a:fillRect/>
          </a:stretch>
        </p:blipFill>
        <p:spPr bwMode="auto">
          <a:xfrm rot="20831727">
            <a:off x="7375184" y="379082"/>
            <a:ext cx="1224831" cy="1390803"/>
          </a:xfrm>
          <a:prstGeom prst="rect">
            <a:avLst/>
          </a:prstGeom>
          <a:noFill/>
          <a:ln w="9525">
            <a:noFill/>
            <a:miter lim="800000"/>
            <a:headEnd/>
            <a:tailEnd/>
          </a:ln>
        </p:spPr>
      </p:pic>
      <p:sp>
        <p:nvSpPr>
          <p:cNvPr id="13" name="Номер слайда 12"/>
          <p:cNvSpPr>
            <a:spLocks noGrp="1"/>
          </p:cNvSpPr>
          <p:nvPr>
            <p:ph type="sldNum" sz="quarter" idx="12"/>
          </p:nvPr>
        </p:nvSpPr>
        <p:spPr/>
        <p:txBody>
          <a:bodyPr/>
          <a:lstStyle/>
          <a:p>
            <a:fld id="{725C68B6-61C2-468F-89AB-4B9F7531AA68}" type="slidenum">
              <a:rPr lang="ru-RU" smtClean="0"/>
              <a:pPr/>
              <a:t>3</a:t>
            </a:fld>
            <a:endParaRPr lang="ru-RU"/>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03648" y="908720"/>
            <a:ext cx="7491412" cy="2448272"/>
          </a:xfrm>
        </p:spPr>
        <p:txBody>
          <a:bodyPr/>
          <a:lstStyle/>
          <a:p>
            <a:r>
              <a:rPr lang="ru-RU" sz="2400" dirty="0" smtClean="0">
                <a:latin typeface="Comic Sans MS" pitchFamily="66" charset="0"/>
              </a:rPr>
              <a:t>5-6 человек выстраиваются в ряд в произвольном порядке. Водящий за 30-40 секунд поворачивается в их сторону и отвернувшись, перечисляет кто за кем стоит.</a:t>
            </a:r>
            <a:r>
              <a:rPr lang="ru-RU" sz="2800" dirty="0" smtClean="0">
                <a:latin typeface="Comic Sans MS" pitchFamily="66" charset="0"/>
              </a:rPr>
              <a:t/>
            </a:r>
            <a:br>
              <a:rPr lang="ru-RU" sz="2800" dirty="0" smtClean="0">
                <a:latin typeface="Comic Sans MS" pitchFamily="66" charset="0"/>
              </a:rPr>
            </a:br>
            <a:endParaRPr lang="ru-RU" sz="2800" dirty="0">
              <a:latin typeface="Comic Sans MS" pitchFamily="66" charset="0"/>
            </a:endParaRPr>
          </a:p>
        </p:txBody>
      </p:sp>
      <p:sp>
        <p:nvSpPr>
          <p:cNvPr id="3074" name="WordArt 2"/>
          <p:cNvSpPr>
            <a:spLocks noChangeArrowheads="1" noChangeShapeType="1" noTextEdit="1"/>
          </p:cNvSpPr>
          <p:nvPr/>
        </p:nvSpPr>
        <p:spPr bwMode="auto">
          <a:xfrm>
            <a:off x="1979712" y="332656"/>
            <a:ext cx="5934075" cy="438150"/>
          </a:xfrm>
          <a:prstGeom prst="rect">
            <a:avLst/>
          </a:prstGeom>
        </p:spPr>
        <p:txBody>
          <a:bodyPr wrap="none" fromWordArt="1">
            <a:prstTxWarp prst="textPlain">
              <a:avLst>
                <a:gd name="adj" fmla="val 50000"/>
              </a:avLst>
            </a:prstTxWarp>
          </a:bodyPr>
          <a:lstStyle/>
          <a:p>
            <a:pPr algn="ctr" rtl="0"/>
            <a:r>
              <a:rPr lang="ru-RU" sz="2800" b="1" kern="10" spc="0" dirty="0" smtClean="0">
                <a:ln w="9525">
                  <a:noFill/>
                  <a:round/>
                  <a:headEnd/>
                  <a:tailEnd/>
                </a:ln>
                <a:solidFill>
                  <a:srgbClr val="FF00FF"/>
                </a:solidFill>
                <a:effectLst>
                  <a:outerShdw dist="45791" dir="2021404" algn="ctr" rotWithShape="0">
                    <a:srgbClr val="B2B2B2">
                      <a:alpha val="80000"/>
                    </a:srgbClr>
                  </a:outerShdw>
                </a:effectLst>
                <a:cs typeface="MV Boli"/>
              </a:rPr>
              <a:t>"Запоминай порядок"</a:t>
            </a:r>
            <a:endParaRPr lang="ru-RU" sz="2800" b="1" kern="10" spc="0" dirty="0">
              <a:ln w="9525">
                <a:noFill/>
                <a:round/>
                <a:headEnd/>
                <a:tailEnd/>
              </a:ln>
              <a:solidFill>
                <a:srgbClr val="FF00FF"/>
              </a:solidFill>
              <a:effectLst>
                <a:outerShdw dist="45791" dir="2021404" algn="ctr" rotWithShape="0">
                  <a:srgbClr val="B2B2B2">
                    <a:alpha val="80000"/>
                  </a:srgbClr>
                </a:outerShdw>
              </a:effectLst>
              <a:cs typeface="MV Boli"/>
            </a:endParaRPr>
          </a:p>
        </p:txBody>
      </p:sp>
      <p:sp>
        <p:nvSpPr>
          <p:cNvPr id="5" name="Содержимое 2"/>
          <p:cNvSpPr txBox="1">
            <a:spLocks/>
          </p:cNvSpPr>
          <p:nvPr/>
        </p:nvSpPr>
        <p:spPr bwMode="auto">
          <a:xfrm>
            <a:off x="1331640" y="3429000"/>
            <a:ext cx="7491412" cy="2088232"/>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hlink"/>
              </a:buClr>
              <a:buSzTx/>
              <a:buFont typeface="Wingdings" pitchFamily="2" charset="2"/>
              <a:buChar char="l"/>
              <a:tabLst/>
              <a:defRPr/>
            </a:pPr>
            <a:r>
              <a:rPr kumimoji="0" lang="ru-RU" sz="2400" b="1" i="0" u="none" strike="noStrike" kern="0" cap="none" spc="0" normalizeH="0" baseline="0" noProof="0" dirty="0" smtClean="0">
                <a:ln>
                  <a:noFill/>
                </a:ln>
                <a:solidFill>
                  <a:schemeClr val="tx2"/>
                </a:solidFill>
                <a:effectLst/>
                <a:uLnTx/>
                <a:uFillTx/>
                <a:latin typeface="Comic Sans MS" pitchFamily="66" charset="0"/>
                <a:ea typeface="+mn-ea"/>
                <a:cs typeface="+mn-cs"/>
              </a:rPr>
              <a:t>Каждый из стоящих в ряду (3-6 человек) принимает какую-либо позу. Один из играющих, поглядев на них секунд 40-50, копирует позу каждого, в то время как остальные стоят спокойно.</a:t>
            </a:r>
            <a:br>
              <a:rPr kumimoji="0" lang="ru-RU" sz="2400" b="1" i="0" u="none" strike="noStrike" kern="0" cap="none" spc="0" normalizeH="0" baseline="0" noProof="0" dirty="0" smtClean="0">
                <a:ln>
                  <a:noFill/>
                </a:ln>
                <a:solidFill>
                  <a:schemeClr val="tx2"/>
                </a:solidFill>
                <a:effectLst/>
                <a:uLnTx/>
                <a:uFillTx/>
                <a:latin typeface="Comic Sans MS" pitchFamily="66" charset="0"/>
                <a:ea typeface="+mn-ea"/>
                <a:cs typeface="+mn-cs"/>
              </a:rPr>
            </a:br>
            <a:r>
              <a:rPr kumimoji="0" lang="ru-RU" sz="3200" b="1" i="0" u="none" strike="noStrike" kern="0" cap="none" spc="0" normalizeH="0" baseline="0" noProof="0" dirty="0" smtClean="0">
                <a:ln>
                  <a:noFill/>
                </a:ln>
                <a:solidFill>
                  <a:schemeClr val="tx1"/>
                </a:solidFill>
                <a:effectLst/>
                <a:uLnTx/>
                <a:uFillTx/>
                <a:latin typeface="+mn-lt"/>
                <a:ea typeface="+mn-ea"/>
                <a:cs typeface="+mn-cs"/>
              </a:rPr>
              <a:t/>
            </a:r>
            <a:br>
              <a:rPr kumimoji="0" lang="ru-RU" sz="3200" b="1" i="0" u="none" strike="noStrike" kern="0" cap="none" spc="0" normalizeH="0" baseline="0" noProof="0" dirty="0" smtClean="0">
                <a:ln>
                  <a:noFill/>
                </a:ln>
                <a:solidFill>
                  <a:schemeClr val="tx1"/>
                </a:solidFill>
                <a:effectLst/>
                <a:uLnTx/>
                <a:uFillTx/>
                <a:latin typeface="+mn-lt"/>
                <a:ea typeface="+mn-ea"/>
                <a:cs typeface="+mn-cs"/>
              </a:rPr>
            </a:br>
            <a:endParaRPr kumimoji="0" lang="ru-RU" sz="3200" b="1" i="0" u="none" strike="noStrike" kern="0" cap="none" spc="0" normalizeH="0" baseline="0" noProof="0" dirty="0">
              <a:ln>
                <a:noFill/>
              </a:ln>
              <a:solidFill>
                <a:schemeClr val="tx1"/>
              </a:solidFill>
              <a:effectLst/>
              <a:uLnTx/>
              <a:uFillTx/>
              <a:latin typeface="+mn-lt"/>
              <a:ea typeface="+mn-ea"/>
              <a:cs typeface="+mn-cs"/>
            </a:endParaRPr>
          </a:p>
        </p:txBody>
      </p:sp>
      <p:sp>
        <p:nvSpPr>
          <p:cNvPr id="6" name="WordArt 2"/>
          <p:cNvSpPr>
            <a:spLocks noChangeArrowheads="1" noChangeShapeType="1" noTextEdit="1"/>
          </p:cNvSpPr>
          <p:nvPr/>
        </p:nvSpPr>
        <p:spPr bwMode="auto">
          <a:xfrm>
            <a:off x="1979712" y="2852936"/>
            <a:ext cx="5934075" cy="438150"/>
          </a:xfrm>
          <a:prstGeom prst="rect">
            <a:avLst/>
          </a:prstGeom>
        </p:spPr>
        <p:txBody>
          <a:bodyPr wrap="none" fromWordArt="1">
            <a:prstTxWarp prst="textPlain">
              <a:avLst>
                <a:gd name="adj" fmla="val 50000"/>
              </a:avLst>
            </a:prstTxWarp>
          </a:bodyPr>
          <a:lstStyle/>
          <a:p>
            <a:pPr algn="ctr" rtl="0"/>
            <a:r>
              <a:rPr lang="ru-RU" sz="2800" b="1" kern="10" spc="0" dirty="0" smtClean="0">
                <a:ln w="9525">
                  <a:noFill/>
                  <a:round/>
                  <a:headEnd/>
                  <a:tailEnd/>
                </a:ln>
                <a:solidFill>
                  <a:srgbClr val="336699"/>
                </a:solidFill>
                <a:effectLst>
                  <a:outerShdw dist="45791" dir="2021404" algn="ctr" rotWithShape="0">
                    <a:srgbClr val="B2B2B2">
                      <a:alpha val="80000"/>
                    </a:srgbClr>
                  </a:outerShdw>
                </a:effectLst>
                <a:cs typeface="MV Boli"/>
              </a:rPr>
              <a:t>«Маленькие обезьянки»</a:t>
            </a:r>
            <a:endParaRPr lang="ru-RU" sz="2800" b="1" kern="10" spc="0" dirty="0">
              <a:ln w="9525">
                <a:noFill/>
                <a:round/>
                <a:headEnd/>
                <a:tailEnd/>
              </a:ln>
              <a:solidFill>
                <a:srgbClr val="336699"/>
              </a:solidFill>
              <a:effectLst>
                <a:outerShdw dist="45791" dir="2021404" algn="ctr" rotWithShape="0">
                  <a:srgbClr val="B2B2B2">
                    <a:alpha val="80000"/>
                  </a:srgbClr>
                </a:outerShdw>
              </a:effectLst>
              <a:cs typeface="MV Boli"/>
            </a:endParaRPr>
          </a:p>
        </p:txBody>
      </p:sp>
      <p:pic>
        <p:nvPicPr>
          <p:cNvPr id="7" name="Picture 9" descr="Monkey20"/>
          <p:cNvPicPr>
            <a:picLocks noChangeAspect="1" noChangeArrowheads="1" noCrop="1"/>
          </p:cNvPicPr>
          <p:nvPr/>
        </p:nvPicPr>
        <p:blipFill>
          <a:blip r:embed="rId2" cstate="print"/>
          <a:srcRect/>
          <a:stretch>
            <a:fillRect/>
          </a:stretch>
        </p:blipFill>
        <p:spPr bwMode="auto">
          <a:xfrm>
            <a:off x="7596336" y="5157192"/>
            <a:ext cx="907156" cy="1220341"/>
          </a:xfrm>
          <a:prstGeom prst="rect">
            <a:avLst/>
          </a:prstGeom>
          <a:noFill/>
          <a:ln w="9525">
            <a:noFill/>
            <a:miter lim="800000"/>
            <a:headEnd/>
            <a:tailEnd/>
          </a:ln>
        </p:spPr>
      </p:pic>
      <p:pic>
        <p:nvPicPr>
          <p:cNvPr id="8" name="Picture 17" descr="f011[1]"/>
          <p:cNvPicPr>
            <a:picLocks noChangeAspect="1" noChangeArrowheads="1" noCrop="1"/>
          </p:cNvPicPr>
          <p:nvPr/>
        </p:nvPicPr>
        <p:blipFill>
          <a:blip r:embed="rId3" cstate="print"/>
          <a:srcRect/>
          <a:stretch>
            <a:fillRect/>
          </a:stretch>
        </p:blipFill>
        <p:spPr bwMode="auto">
          <a:xfrm>
            <a:off x="5292080" y="4581128"/>
            <a:ext cx="1728192" cy="2088232"/>
          </a:xfrm>
          <a:prstGeom prst="rect">
            <a:avLst/>
          </a:prstGeom>
          <a:noFill/>
          <a:ln w="9525">
            <a:noFill/>
            <a:miter lim="800000"/>
            <a:headEnd/>
            <a:tailEnd/>
          </a:ln>
        </p:spPr>
      </p:pic>
      <p:sp>
        <p:nvSpPr>
          <p:cNvPr id="9" name="Номер слайда 8"/>
          <p:cNvSpPr>
            <a:spLocks noGrp="1"/>
          </p:cNvSpPr>
          <p:nvPr>
            <p:ph type="sldNum" sz="quarter" idx="12"/>
          </p:nvPr>
        </p:nvSpPr>
        <p:spPr/>
        <p:txBody>
          <a:bodyPr/>
          <a:lstStyle/>
          <a:p>
            <a:fld id="{725C68B6-61C2-468F-89AB-4B9F7531AA68}" type="slidenum">
              <a:rPr lang="ru-RU" smtClean="0"/>
              <a:pPr/>
              <a:t>4</a:t>
            </a:fld>
            <a:endParaRPr lang="ru-RU"/>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idx="1"/>
          </p:nvPr>
        </p:nvSpPr>
        <p:spPr>
          <a:xfrm>
            <a:off x="1259632" y="980728"/>
            <a:ext cx="7560840" cy="4536504"/>
          </a:xfrm>
        </p:spPr>
        <p:txBody>
          <a:bodyPr/>
          <a:lstStyle/>
          <a:p>
            <a:r>
              <a:rPr lang="ru-RU" sz="2000" dirty="0" smtClean="0">
                <a:solidFill>
                  <a:schemeClr val="tx2"/>
                </a:solidFill>
                <a:latin typeface="Book Antiqua" pitchFamily="18" charset="0"/>
              </a:rPr>
              <a:t>На листке из тетради в клетку по линиям клеток чертится квадрат в девять клеток, и внутри любых клеток ставятся две пуговицы. Поглядев на рисунок секунды 3, ребенок должен воспроизвести его по памяти, на такой же бумаге.</a:t>
            </a:r>
            <a:br>
              <a:rPr lang="ru-RU" sz="2000" dirty="0" smtClean="0">
                <a:solidFill>
                  <a:schemeClr val="tx2"/>
                </a:solidFill>
                <a:latin typeface="Book Antiqua" pitchFamily="18" charset="0"/>
              </a:rPr>
            </a:br>
            <a:r>
              <a:rPr lang="ru-RU" sz="2000" dirty="0" smtClean="0">
                <a:solidFill>
                  <a:schemeClr val="tx2"/>
                </a:solidFill>
                <a:latin typeface="Book Antiqua" pitchFamily="18" charset="0"/>
              </a:rPr>
              <a:t/>
            </a:r>
            <a:br>
              <a:rPr lang="ru-RU" sz="2000" dirty="0" smtClean="0">
                <a:solidFill>
                  <a:schemeClr val="tx2"/>
                </a:solidFill>
                <a:latin typeface="Book Antiqua" pitchFamily="18" charset="0"/>
              </a:rPr>
            </a:br>
            <a:r>
              <a:rPr lang="ru-RU" sz="2000" dirty="0" smtClean="0">
                <a:solidFill>
                  <a:schemeClr val="tx2"/>
                </a:solidFill>
                <a:latin typeface="Book Antiqua" pitchFamily="18" charset="0"/>
              </a:rPr>
              <a:t>Как разметка  квадрата, так и количество пуговиц (которые располагаются хаотично) постепенно увеличивается. Квадрат заменяем прямоугольником (контуры фигуры проходят только по линиям клеток). Игра усложняется, если использовать пуговицы разного цвета. Усложняя рисунок, нужно соответственно увеличивать количество времени на   его   рассматривание.</a:t>
            </a:r>
            <a:r>
              <a:rPr lang="ru-RU" sz="2000" dirty="0" smtClean="0"/>
              <a:t/>
            </a:r>
            <a:br>
              <a:rPr lang="ru-RU" sz="2000" dirty="0" smtClean="0"/>
            </a:br>
            <a:r>
              <a:rPr lang="ru-RU" dirty="0" smtClean="0"/>
              <a:t/>
            </a:r>
            <a:br>
              <a:rPr lang="ru-RU" dirty="0" smtClean="0"/>
            </a:br>
            <a:endParaRPr lang="ru-RU" dirty="0"/>
          </a:p>
        </p:txBody>
      </p:sp>
      <p:sp>
        <p:nvSpPr>
          <p:cNvPr id="5" name="WordArt 2"/>
          <p:cNvSpPr>
            <a:spLocks noChangeArrowheads="1" noChangeShapeType="1" noTextEdit="1"/>
          </p:cNvSpPr>
          <p:nvPr/>
        </p:nvSpPr>
        <p:spPr bwMode="auto">
          <a:xfrm>
            <a:off x="2987824" y="332656"/>
            <a:ext cx="3456384" cy="1257300"/>
          </a:xfrm>
          <a:prstGeom prst="rect">
            <a:avLst/>
          </a:prstGeom>
        </p:spPr>
        <p:txBody>
          <a:bodyPr wrap="none" fromWordArt="1">
            <a:prstTxWarp prst="textPlain">
              <a:avLst>
                <a:gd name="adj" fmla="val 50000"/>
              </a:avLst>
            </a:prstTxWarp>
          </a:bodyPr>
          <a:lstStyle/>
          <a:p>
            <a:pPr algn="ctr" rtl="0"/>
            <a:r>
              <a:rPr lang="ru-RU" sz="1800" kern="10" spc="0" dirty="0" smtClean="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«Пуговицы»</a:t>
            </a:r>
          </a:p>
          <a:p>
            <a:pPr algn="ctr" rtl="0"/>
            <a:endParaRPr lang="ru-RU" sz="1800" kern="10" spc="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endParaRPr>
          </a:p>
        </p:txBody>
      </p:sp>
      <p:sp>
        <p:nvSpPr>
          <p:cNvPr id="6" name="Номер слайда 5"/>
          <p:cNvSpPr>
            <a:spLocks noGrp="1"/>
          </p:cNvSpPr>
          <p:nvPr>
            <p:ph type="sldNum" sz="quarter" idx="12"/>
          </p:nvPr>
        </p:nvSpPr>
        <p:spPr/>
        <p:txBody>
          <a:bodyPr/>
          <a:lstStyle/>
          <a:p>
            <a:fld id="{725C68B6-61C2-468F-89AB-4B9F7531AA68}" type="slidenum">
              <a:rPr lang="ru-RU" smtClean="0"/>
              <a:pPr/>
              <a:t>5</a:t>
            </a:fld>
            <a:endParaRPr lang="ru-RU"/>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03648" y="1196752"/>
            <a:ext cx="7491412" cy="2304256"/>
          </a:xfrm>
        </p:spPr>
        <p:txBody>
          <a:bodyPr/>
          <a:lstStyle/>
          <a:p>
            <a:r>
              <a:rPr lang="ru-RU" sz="2400" dirty="0" smtClean="0">
                <a:solidFill>
                  <a:schemeClr val="tx2"/>
                </a:solidFill>
                <a:latin typeface="Comic Sans MS" pitchFamily="66" charset="0"/>
              </a:rPr>
              <a:t>Детям вслух читается сказка. Чтение сопровождается негромким постукиванием карандашом по столу. Дети должны запомнить текст и сосчитать число ударов.</a:t>
            </a:r>
            <a:br>
              <a:rPr lang="ru-RU" sz="2400" dirty="0" smtClean="0">
                <a:solidFill>
                  <a:schemeClr val="tx2"/>
                </a:solidFill>
                <a:latin typeface="Comic Sans MS" pitchFamily="66" charset="0"/>
              </a:rPr>
            </a:br>
            <a:r>
              <a:rPr lang="ru-RU" sz="2400" dirty="0" smtClean="0">
                <a:latin typeface="Comic Sans MS" pitchFamily="66" charset="0"/>
              </a:rPr>
              <a:t/>
            </a:r>
            <a:br>
              <a:rPr lang="ru-RU" sz="2400" dirty="0" smtClean="0">
                <a:latin typeface="Comic Sans MS" pitchFamily="66" charset="0"/>
              </a:rPr>
            </a:br>
            <a:endParaRPr lang="ru-RU" sz="2400" dirty="0">
              <a:latin typeface="Comic Sans MS" pitchFamily="66" charset="0"/>
            </a:endParaRPr>
          </a:p>
        </p:txBody>
      </p:sp>
      <p:sp>
        <p:nvSpPr>
          <p:cNvPr id="4098" name="WordArt 2"/>
          <p:cNvSpPr>
            <a:spLocks noChangeArrowheads="1" noChangeShapeType="1" noTextEdit="1"/>
          </p:cNvSpPr>
          <p:nvPr/>
        </p:nvSpPr>
        <p:spPr bwMode="auto">
          <a:xfrm>
            <a:off x="2987824" y="404664"/>
            <a:ext cx="3312368" cy="539502"/>
          </a:xfrm>
          <a:prstGeom prst="rect">
            <a:avLst/>
          </a:prstGeom>
        </p:spPr>
        <p:txBody>
          <a:bodyPr wrap="none" fromWordArt="1">
            <a:prstTxWarp prst="textPlain">
              <a:avLst>
                <a:gd name="adj" fmla="val 50000"/>
              </a:avLst>
            </a:prstTxWarp>
          </a:bodyPr>
          <a:lstStyle/>
          <a:p>
            <a:pPr algn="ctr" rtl="0"/>
            <a:r>
              <a:rPr lang="ru-RU" sz="2400" b="1" kern="10" spc="480" dirty="0" smtClean="0">
                <a:ln w="9525">
                  <a:noFill/>
                  <a:round/>
                  <a:headEnd/>
                  <a:tailEnd/>
                </a:ln>
                <a:solidFill>
                  <a:srgbClr val="FF6600"/>
                </a:solidFill>
                <a:effectLst>
                  <a:outerShdw dist="45791" dir="3378596" algn="ctr" rotWithShape="0">
                    <a:srgbClr val="4D4D4D">
                      <a:alpha val="80000"/>
                    </a:srgbClr>
                  </a:outerShdw>
                </a:effectLst>
                <a:latin typeface="Cambria Math"/>
                <a:ea typeface="Cambria Math"/>
              </a:rPr>
              <a:t>"Сказка"</a:t>
            </a:r>
            <a:endParaRPr lang="ru-RU" sz="2400" b="1" kern="10" spc="480" dirty="0">
              <a:ln w="9525">
                <a:noFill/>
                <a:round/>
                <a:headEnd/>
                <a:tailEnd/>
              </a:ln>
              <a:solidFill>
                <a:srgbClr val="FF6600"/>
              </a:solidFill>
              <a:effectLst>
                <a:outerShdw dist="45791" dir="3378596" algn="ctr" rotWithShape="0">
                  <a:srgbClr val="4D4D4D">
                    <a:alpha val="80000"/>
                  </a:srgbClr>
                </a:outerShdw>
              </a:effectLst>
              <a:latin typeface="Cambria Math"/>
              <a:ea typeface="Cambria Math"/>
            </a:endParaRPr>
          </a:p>
        </p:txBody>
      </p:sp>
      <p:sp>
        <p:nvSpPr>
          <p:cNvPr id="5" name="Содержимое 2"/>
          <p:cNvSpPr txBox="1">
            <a:spLocks/>
          </p:cNvSpPr>
          <p:nvPr/>
        </p:nvSpPr>
        <p:spPr bwMode="auto">
          <a:xfrm>
            <a:off x="1331640" y="3429000"/>
            <a:ext cx="7491412" cy="1760984"/>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hlink"/>
              </a:buClr>
              <a:buSzTx/>
              <a:buFont typeface="Wingdings" pitchFamily="2" charset="2"/>
              <a:buChar char="l"/>
              <a:tabLst/>
              <a:defRPr/>
            </a:pPr>
            <a:r>
              <a:rPr kumimoji="0" lang="ru-RU" sz="2400" b="1" i="0" u="none" strike="noStrike" kern="0" cap="none" spc="0" normalizeH="0" baseline="0" noProof="0" dirty="0" smtClean="0">
                <a:ln>
                  <a:noFill/>
                </a:ln>
                <a:solidFill>
                  <a:schemeClr val="tx2"/>
                </a:solidFill>
                <a:effectLst/>
                <a:uLnTx/>
                <a:uFillTx/>
                <a:latin typeface="Comic Sans MS" pitchFamily="66" charset="0"/>
                <a:ea typeface="+mn-ea"/>
                <a:cs typeface="+mn-cs"/>
              </a:rPr>
              <a:t>Ребёнок рисует круги в тетради и одновременно считает хлопки, которыми взрослый сопровождает рисование. Время выполнения задания 1 минута.</a:t>
            </a:r>
            <a:r>
              <a:rPr kumimoji="0" lang="ru-RU" sz="3200" b="1" i="0" u="none" strike="noStrike" kern="0" cap="none" spc="0" normalizeH="0" baseline="0" noProof="0" dirty="0" smtClean="0">
                <a:ln>
                  <a:noFill/>
                </a:ln>
                <a:solidFill>
                  <a:schemeClr val="tx1"/>
                </a:solidFill>
                <a:effectLst/>
                <a:uLnTx/>
                <a:uFillTx/>
                <a:latin typeface="+mn-lt"/>
                <a:ea typeface="+mn-ea"/>
                <a:cs typeface="+mn-cs"/>
              </a:rPr>
              <a:t/>
            </a:r>
            <a:br>
              <a:rPr kumimoji="0" lang="ru-RU" sz="3200" b="1" i="0" u="none" strike="noStrike" kern="0" cap="none" spc="0" normalizeH="0" baseline="0" noProof="0" dirty="0" smtClean="0">
                <a:ln>
                  <a:noFill/>
                </a:ln>
                <a:solidFill>
                  <a:schemeClr val="tx1"/>
                </a:solidFill>
                <a:effectLst/>
                <a:uLnTx/>
                <a:uFillTx/>
                <a:latin typeface="+mn-lt"/>
                <a:ea typeface="+mn-ea"/>
                <a:cs typeface="+mn-cs"/>
              </a:rPr>
            </a:br>
            <a:endParaRPr kumimoji="0" lang="ru-RU" sz="3200" b="1" i="0" u="none" strike="noStrike" kern="0" cap="none" spc="0" normalizeH="0" baseline="0" noProof="0" dirty="0">
              <a:ln>
                <a:noFill/>
              </a:ln>
              <a:solidFill>
                <a:schemeClr val="tx1"/>
              </a:solidFill>
              <a:effectLst/>
              <a:uLnTx/>
              <a:uFillTx/>
              <a:latin typeface="+mn-lt"/>
              <a:ea typeface="+mn-ea"/>
              <a:cs typeface="+mn-cs"/>
            </a:endParaRPr>
          </a:p>
        </p:txBody>
      </p:sp>
      <p:sp>
        <p:nvSpPr>
          <p:cNvPr id="6" name="WordArt 2"/>
          <p:cNvSpPr>
            <a:spLocks noChangeArrowheads="1" noChangeShapeType="1" noTextEdit="1"/>
          </p:cNvSpPr>
          <p:nvPr/>
        </p:nvSpPr>
        <p:spPr bwMode="auto">
          <a:xfrm>
            <a:off x="3203848" y="2852936"/>
            <a:ext cx="3312368" cy="539502"/>
          </a:xfrm>
          <a:prstGeom prst="rect">
            <a:avLst/>
          </a:prstGeom>
        </p:spPr>
        <p:txBody>
          <a:bodyPr wrap="none" fromWordArt="1">
            <a:prstTxWarp prst="textPlain">
              <a:avLst>
                <a:gd name="adj" fmla="val 50000"/>
              </a:avLst>
            </a:prstTxWarp>
          </a:bodyPr>
          <a:lstStyle/>
          <a:p>
            <a:pPr algn="ctr" rtl="0"/>
            <a:r>
              <a:rPr lang="ru-RU" sz="2400" b="1" kern="10" spc="480" dirty="0" smtClean="0">
                <a:ln w="9525">
                  <a:noFill/>
                  <a:round/>
                  <a:headEnd/>
                  <a:tailEnd/>
                </a:ln>
                <a:solidFill>
                  <a:srgbClr val="006600"/>
                </a:solidFill>
                <a:effectLst>
                  <a:outerShdw dist="45791" dir="3378596" algn="ctr" rotWithShape="0">
                    <a:srgbClr val="4D4D4D">
                      <a:alpha val="80000"/>
                    </a:srgbClr>
                  </a:outerShdw>
                </a:effectLst>
                <a:latin typeface="Cambria Math"/>
                <a:ea typeface="Cambria Math"/>
              </a:rPr>
              <a:t>«Хлопки»</a:t>
            </a:r>
            <a:endParaRPr lang="ru-RU" sz="2400" b="1" kern="10" spc="480" dirty="0">
              <a:ln w="9525">
                <a:noFill/>
                <a:round/>
                <a:headEnd/>
                <a:tailEnd/>
              </a:ln>
              <a:solidFill>
                <a:srgbClr val="006600"/>
              </a:solidFill>
              <a:effectLst>
                <a:outerShdw dist="45791" dir="3378596" algn="ctr" rotWithShape="0">
                  <a:srgbClr val="4D4D4D">
                    <a:alpha val="80000"/>
                  </a:srgbClr>
                </a:outerShdw>
              </a:effectLst>
              <a:latin typeface="Cambria Math"/>
              <a:ea typeface="Cambria Math"/>
            </a:endParaRPr>
          </a:p>
        </p:txBody>
      </p:sp>
      <p:pic>
        <p:nvPicPr>
          <p:cNvPr id="7" name="Рисунок 6" descr="book1.gif"/>
          <p:cNvPicPr>
            <a:picLocks noChangeAspect="1"/>
          </p:cNvPicPr>
          <p:nvPr/>
        </p:nvPicPr>
        <p:blipFill>
          <a:blip r:embed="rId2" cstate="print"/>
          <a:srcRect/>
          <a:stretch>
            <a:fillRect/>
          </a:stretch>
        </p:blipFill>
        <p:spPr bwMode="auto">
          <a:xfrm>
            <a:off x="7164288" y="404664"/>
            <a:ext cx="1483072" cy="1112143"/>
          </a:xfrm>
          <a:prstGeom prst="rect">
            <a:avLst/>
          </a:prstGeom>
          <a:noFill/>
          <a:ln w="9525">
            <a:noFill/>
            <a:miter lim="800000"/>
            <a:headEnd/>
            <a:tailEnd/>
          </a:ln>
        </p:spPr>
      </p:pic>
      <p:pic>
        <p:nvPicPr>
          <p:cNvPr id="9" name="Picture 4" descr="j0355323[1]"/>
          <p:cNvPicPr>
            <a:picLocks noChangeAspect="1" noChangeArrowheads="1"/>
          </p:cNvPicPr>
          <p:nvPr/>
        </p:nvPicPr>
        <p:blipFill>
          <a:blip r:embed="rId3" cstate="print"/>
          <a:srcRect/>
          <a:stretch>
            <a:fillRect/>
          </a:stretch>
        </p:blipFill>
        <p:spPr bwMode="auto">
          <a:xfrm>
            <a:off x="6444208" y="4790048"/>
            <a:ext cx="1656184" cy="1686080"/>
          </a:xfrm>
          <a:prstGeom prst="rect">
            <a:avLst/>
          </a:prstGeom>
          <a:noFill/>
          <a:ln w="9525">
            <a:noFill/>
            <a:miter lim="800000"/>
            <a:headEnd/>
            <a:tailEnd/>
          </a:ln>
        </p:spPr>
      </p:pic>
      <p:sp>
        <p:nvSpPr>
          <p:cNvPr id="8" name="Номер слайда 7"/>
          <p:cNvSpPr>
            <a:spLocks noGrp="1"/>
          </p:cNvSpPr>
          <p:nvPr>
            <p:ph type="sldNum" sz="quarter" idx="12"/>
          </p:nvPr>
        </p:nvSpPr>
        <p:spPr/>
        <p:txBody>
          <a:bodyPr/>
          <a:lstStyle/>
          <a:p>
            <a:fld id="{725C68B6-61C2-468F-89AB-4B9F7531AA68}" type="slidenum">
              <a:rPr lang="ru-RU" smtClean="0"/>
              <a:pPr/>
              <a:t>6</a:t>
            </a:fld>
            <a:endParaRPr lang="ru-RU"/>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idx="1"/>
          </p:nvPr>
        </p:nvSpPr>
        <p:spPr>
          <a:xfrm>
            <a:off x="1115616" y="1268760"/>
            <a:ext cx="7416824" cy="2409056"/>
          </a:xfrm>
        </p:spPr>
        <p:txBody>
          <a:bodyPr/>
          <a:lstStyle/>
          <a:p>
            <a:r>
              <a:rPr lang="ru-RU" sz="2400" dirty="0" smtClean="0">
                <a:solidFill>
                  <a:schemeClr val="tx2"/>
                </a:solidFill>
                <a:latin typeface="Comic Sans MS" pitchFamily="66" charset="0"/>
              </a:rPr>
              <a:t>Ребёнок называет цифры от 1 до 20, одновременно записывая их на листе бумаги или доске в обратном порядке: произносит 1, пишет 20, произносит 2, пишет 19 и т.д.</a:t>
            </a:r>
            <a:r>
              <a:rPr lang="ru-RU" sz="2400" dirty="0" smtClean="0">
                <a:latin typeface="Comic Sans MS" pitchFamily="66" charset="0"/>
              </a:rPr>
              <a:t/>
            </a:r>
            <a:br>
              <a:rPr lang="ru-RU" sz="2400" dirty="0" smtClean="0">
                <a:latin typeface="Comic Sans MS" pitchFamily="66" charset="0"/>
              </a:rPr>
            </a:br>
            <a:endParaRPr lang="ru-RU" sz="2400" dirty="0">
              <a:latin typeface="Comic Sans MS" pitchFamily="66" charset="0"/>
            </a:endParaRPr>
          </a:p>
        </p:txBody>
      </p:sp>
      <p:sp>
        <p:nvSpPr>
          <p:cNvPr id="5" name="WordArt 2"/>
          <p:cNvSpPr>
            <a:spLocks noChangeArrowheads="1" noChangeShapeType="1" noTextEdit="1"/>
          </p:cNvSpPr>
          <p:nvPr/>
        </p:nvSpPr>
        <p:spPr bwMode="auto">
          <a:xfrm>
            <a:off x="2195736" y="404664"/>
            <a:ext cx="4680520" cy="720080"/>
          </a:xfrm>
          <a:prstGeom prst="rect">
            <a:avLst/>
          </a:prstGeom>
        </p:spPr>
        <p:txBody>
          <a:bodyPr wrap="none" fromWordArt="1">
            <a:prstTxWarp prst="textTriangle">
              <a:avLst/>
            </a:prstTxWarp>
          </a:bodyPr>
          <a:lstStyle/>
          <a:p>
            <a:pPr algn="ctr" rtl="0"/>
            <a:r>
              <a:rPr lang="ru-RU" sz="2800" b="1" kern="10" spc="0" dirty="0" smtClean="0">
                <a:ln w="9525">
                  <a:noFill/>
                  <a:round/>
                  <a:headEnd/>
                  <a:tailEnd/>
                </a:ln>
                <a:solidFill>
                  <a:srgbClr val="FF00FF"/>
                </a:solidFill>
                <a:effectLst>
                  <a:outerShdw dist="45791" dir="2021404" algn="ctr" rotWithShape="0">
                    <a:srgbClr val="B2B2B2">
                      <a:alpha val="80000"/>
                    </a:srgbClr>
                  </a:outerShdw>
                </a:effectLst>
                <a:cs typeface="MV Boli"/>
              </a:rPr>
              <a:t>«Счёт с помехой» </a:t>
            </a:r>
            <a:endParaRPr lang="ru-RU" sz="2800" b="1" kern="10" spc="0" dirty="0">
              <a:ln w="9525">
                <a:noFill/>
                <a:round/>
                <a:headEnd/>
                <a:tailEnd/>
              </a:ln>
              <a:solidFill>
                <a:srgbClr val="FF00FF"/>
              </a:solidFill>
              <a:effectLst>
                <a:outerShdw dist="45791" dir="2021404" algn="ctr" rotWithShape="0">
                  <a:srgbClr val="B2B2B2">
                    <a:alpha val="80000"/>
                  </a:srgbClr>
                </a:outerShdw>
              </a:effectLst>
              <a:cs typeface="MV Boli"/>
            </a:endParaRPr>
          </a:p>
        </p:txBody>
      </p:sp>
      <p:sp>
        <p:nvSpPr>
          <p:cNvPr id="6" name="Содержимое 2"/>
          <p:cNvSpPr txBox="1">
            <a:spLocks/>
          </p:cNvSpPr>
          <p:nvPr/>
        </p:nvSpPr>
        <p:spPr bwMode="auto">
          <a:xfrm>
            <a:off x="1331640" y="4077072"/>
            <a:ext cx="7491412" cy="2409056"/>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hlink"/>
              </a:buClr>
              <a:buSzTx/>
              <a:buFont typeface="Wingdings" pitchFamily="2" charset="2"/>
              <a:buChar char="l"/>
              <a:tabLst/>
              <a:defRPr/>
            </a:pPr>
            <a:r>
              <a:rPr kumimoji="0" lang="ru-RU" sz="2400" b="1" i="0" u="none" strike="noStrike" kern="0" cap="none" spc="0" normalizeH="0" baseline="0" noProof="0" dirty="0" smtClean="0">
                <a:ln>
                  <a:noFill/>
                </a:ln>
                <a:solidFill>
                  <a:schemeClr val="tx2"/>
                </a:solidFill>
                <a:effectLst/>
                <a:uLnTx/>
                <a:uFillTx/>
                <a:latin typeface="Comic Sans MS" pitchFamily="66" charset="0"/>
                <a:ea typeface="+mn-ea"/>
                <a:cs typeface="+mn-cs"/>
              </a:rPr>
              <a:t>Подвешивается самодельный маятник, и затем он приводится в движение. В это же время за маятником показываются картинки, одна за другой. Дети должны подсчитать число качаний маятника и пересказать содержание картинки.</a:t>
            </a:r>
            <a:r>
              <a:rPr kumimoji="0" lang="ru-RU" sz="3200" b="1" i="0" u="none" strike="noStrike" kern="0" cap="none" spc="0" normalizeH="0" baseline="0" noProof="0" dirty="0" smtClean="0">
                <a:ln>
                  <a:noFill/>
                </a:ln>
                <a:solidFill>
                  <a:schemeClr val="tx1"/>
                </a:solidFill>
                <a:effectLst/>
                <a:uLnTx/>
                <a:uFillTx/>
                <a:latin typeface="+mn-lt"/>
                <a:ea typeface="+mn-ea"/>
                <a:cs typeface="+mn-cs"/>
              </a:rPr>
              <a:t/>
            </a:r>
            <a:br>
              <a:rPr kumimoji="0" lang="ru-RU" sz="3200" b="1" i="0" u="none" strike="noStrike" kern="0" cap="none" spc="0" normalizeH="0" baseline="0" noProof="0" dirty="0" smtClean="0">
                <a:ln>
                  <a:noFill/>
                </a:ln>
                <a:solidFill>
                  <a:schemeClr val="tx1"/>
                </a:solidFill>
                <a:effectLst/>
                <a:uLnTx/>
                <a:uFillTx/>
                <a:latin typeface="+mn-lt"/>
                <a:ea typeface="+mn-ea"/>
                <a:cs typeface="+mn-cs"/>
              </a:rPr>
            </a:br>
            <a:r>
              <a:rPr kumimoji="0" lang="ru-RU" sz="3200" b="1" i="0" u="none" strike="noStrike" kern="0" cap="none" spc="0" normalizeH="0" baseline="0" noProof="0" dirty="0" smtClean="0">
                <a:ln>
                  <a:noFill/>
                </a:ln>
                <a:solidFill>
                  <a:schemeClr val="tx1"/>
                </a:solidFill>
                <a:effectLst/>
                <a:uLnTx/>
                <a:uFillTx/>
                <a:latin typeface="+mn-lt"/>
                <a:ea typeface="+mn-ea"/>
                <a:cs typeface="+mn-cs"/>
              </a:rPr>
              <a:t/>
            </a:r>
            <a:br>
              <a:rPr kumimoji="0" lang="ru-RU" sz="3200" b="1" i="0" u="none" strike="noStrike" kern="0" cap="none" spc="0" normalizeH="0" baseline="0" noProof="0" dirty="0" smtClean="0">
                <a:ln>
                  <a:noFill/>
                </a:ln>
                <a:solidFill>
                  <a:schemeClr val="tx1"/>
                </a:solidFill>
                <a:effectLst/>
                <a:uLnTx/>
                <a:uFillTx/>
                <a:latin typeface="+mn-lt"/>
                <a:ea typeface="+mn-ea"/>
                <a:cs typeface="+mn-cs"/>
              </a:rPr>
            </a:br>
            <a:endParaRPr kumimoji="0" lang="ru-RU" sz="3200" b="1" i="0" u="none" strike="noStrike" kern="0" cap="none" spc="0" normalizeH="0" baseline="0" noProof="0" dirty="0">
              <a:ln>
                <a:noFill/>
              </a:ln>
              <a:solidFill>
                <a:schemeClr val="tx1"/>
              </a:solidFill>
              <a:effectLst/>
              <a:uLnTx/>
              <a:uFillTx/>
              <a:latin typeface="+mn-lt"/>
              <a:ea typeface="+mn-ea"/>
              <a:cs typeface="+mn-cs"/>
            </a:endParaRPr>
          </a:p>
        </p:txBody>
      </p:sp>
      <p:sp>
        <p:nvSpPr>
          <p:cNvPr id="5122" name="WordArt 2"/>
          <p:cNvSpPr>
            <a:spLocks noChangeArrowheads="1" noChangeShapeType="1" noTextEdit="1"/>
          </p:cNvSpPr>
          <p:nvPr/>
        </p:nvSpPr>
        <p:spPr bwMode="auto">
          <a:xfrm>
            <a:off x="2123728" y="3284984"/>
            <a:ext cx="5616624" cy="683518"/>
          </a:xfrm>
          <a:prstGeom prst="rect">
            <a:avLst/>
          </a:prstGeom>
        </p:spPr>
        <p:txBody>
          <a:bodyPr wrap="none" fromWordArt="1">
            <a:prstTxWarp prst="textPlain">
              <a:avLst>
                <a:gd name="adj" fmla="val 50000"/>
              </a:avLst>
            </a:prstTxWarp>
          </a:bodyPr>
          <a:lstStyle/>
          <a:p>
            <a:pPr algn="ctr" rtl="0"/>
            <a:r>
              <a:rPr lang="ru-RU" sz="2400" b="1" i="1" kern="10" spc="0" dirty="0" smtClean="0">
                <a:ln w="19050">
                  <a:solidFill>
                    <a:srgbClr val="99CCFF"/>
                  </a:solidFill>
                  <a:round/>
                  <a:headEnd/>
                  <a:tailEnd/>
                </a:ln>
                <a:solidFill>
                  <a:srgbClr val="0066CC"/>
                </a:solidFill>
                <a:effectLst>
                  <a:outerShdw dist="35921" dir="2700000" algn="ctr" rotWithShape="0">
                    <a:srgbClr val="990000"/>
                  </a:outerShdw>
                </a:effectLst>
                <a:latin typeface="Georgia"/>
              </a:rPr>
              <a:t>"</a:t>
            </a:r>
            <a:r>
              <a:rPr lang="ru-RU" sz="2400" b="1" i="1" kern="10" spc="0" dirty="0" smtClean="0">
                <a:ln w="19050">
                  <a:solidFill>
                    <a:srgbClr val="0070C0"/>
                  </a:solidFill>
                  <a:round/>
                  <a:headEnd/>
                  <a:tailEnd/>
                </a:ln>
                <a:solidFill>
                  <a:srgbClr val="7030A0"/>
                </a:solidFill>
                <a:effectLst>
                  <a:outerShdw dist="35921" dir="2700000" algn="ctr" rotWithShape="0">
                    <a:srgbClr val="990000"/>
                  </a:outerShdw>
                </a:effectLst>
                <a:latin typeface="Georgia"/>
              </a:rPr>
              <a:t>Два дела одновременно</a:t>
            </a:r>
            <a:r>
              <a:rPr lang="ru-RU" sz="2400" b="1" i="1" kern="10" spc="0" dirty="0" smtClean="0">
                <a:ln w="19050">
                  <a:solidFill>
                    <a:srgbClr val="99CCFF"/>
                  </a:solidFill>
                  <a:round/>
                  <a:headEnd/>
                  <a:tailEnd/>
                </a:ln>
                <a:solidFill>
                  <a:srgbClr val="0066CC"/>
                </a:solidFill>
                <a:effectLst>
                  <a:outerShdw dist="35921" dir="2700000" algn="ctr" rotWithShape="0">
                    <a:srgbClr val="990000"/>
                  </a:outerShdw>
                </a:effectLst>
                <a:latin typeface="Georgia"/>
              </a:rPr>
              <a:t>"</a:t>
            </a:r>
            <a:endParaRPr lang="ru-RU" sz="2400" b="1" i="1" kern="10" spc="0" dirty="0">
              <a:ln w="19050">
                <a:solidFill>
                  <a:srgbClr val="99CCFF"/>
                </a:solidFill>
                <a:round/>
                <a:headEnd/>
                <a:tailEnd/>
              </a:ln>
              <a:solidFill>
                <a:srgbClr val="0066CC"/>
              </a:solidFill>
              <a:effectLst>
                <a:outerShdw dist="35921" dir="2700000" algn="ctr" rotWithShape="0">
                  <a:srgbClr val="990000"/>
                </a:outerShdw>
              </a:effectLst>
              <a:latin typeface="Georgia"/>
            </a:endParaRPr>
          </a:p>
        </p:txBody>
      </p:sp>
      <p:pic>
        <p:nvPicPr>
          <p:cNvPr id="7" name="Picture 10" descr="j0232133"/>
          <p:cNvPicPr>
            <a:picLocks noChangeAspect="1" noChangeArrowheads="1"/>
          </p:cNvPicPr>
          <p:nvPr/>
        </p:nvPicPr>
        <p:blipFill>
          <a:blip r:embed="rId2" cstate="print"/>
          <a:srcRect/>
          <a:stretch>
            <a:fillRect/>
          </a:stretch>
        </p:blipFill>
        <p:spPr bwMode="auto">
          <a:xfrm>
            <a:off x="7342876" y="476672"/>
            <a:ext cx="1333580" cy="1368152"/>
          </a:xfrm>
          <a:prstGeom prst="rect">
            <a:avLst/>
          </a:prstGeom>
          <a:noFill/>
          <a:ln w="9525">
            <a:noFill/>
            <a:miter lim="800000"/>
            <a:headEnd/>
            <a:tailEnd/>
          </a:ln>
        </p:spPr>
      </p:pic>
      <p:sp>
        <p:nvSpPr>
          <p:cNvPr id="8" name="Номер слайда 7"/>
          <p:cNvSpPr>
            <a:spLocks noGrp="1"/>
          </p:cNvSpPr>
          <p:nvPr>
            <p:ph type="sldNum" sz="quarter" idx="12"/>
          </p:nvPr>
        </p:nvSpPr>
        <p:spPr/>
        <p:txBody>
          <a:bodyPr/>
          <a:lstStyle/>
          <a:p>
            <a:fld id="{725C68B6-61C2-468F-89AB-4B9F7531AA68}" type="slidenum">
              <a:rPr lang="ru-RU" smtClean="0"/>
              <a:pPr/>
              <a:t>7</a:t>
            </a:fld>
            <a:endParaRPr lang="ru-RU"/>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Преподаватель\Desktop\i7.jpg"/>
          <p:cNvPicPr>
            <a:picLocks noChangeAspect="1" noChangeArrowheads="1"/>
          </p:cNvPicPr>
          <p:nvPr/>
        </p:nvPicPr>
        <p:blipFill>
          <a:blip r:embed="rId2" cstate="print"/>
          <a:srcRect/>
          <a:stretch>
            <a:fillRect/>
          </a:stretch>
        </p:blipFill>
        <p:spPr bwMode="auto">
          <a:xfrm>
            <a:off x="2555776" y="4076352"/>
            <a:ext cx="5784398" cy="2487291"/>
          </a:xfrm>
          <a:prstGeom prst="rect">
            <a:avLst/>
          </a:prstGeom>
          <a:noFill/>
        </p:spPr>
      </p:pic>
      <p:pic>
        <p:nvPicPr>
          <p:cNvPr id="3075" name="Picture 3" descr="C:\Users\Преподаватель\Desktop\i10.jpg"/>
          <p:cNvPicPr>
            <a:picLocks noChangeAspect="1" noChangeArrowheads="1"/>
          </p:cNvPicPr>
          <p:nvPr/>
        </p:nvPicPr>
        <p:blipFill>
          <a:blip r:embed="rId3" cstate="print"/>
          <a:srcRect/>
          <a:stretch>
            <a:fillRect/>
          </a:stretch>
        </p:blipFill>
        <p:spPr bwMode="auto">
          <a:xfrm>
            <a:off x="1691680" y="1098250"/>
            <a:ext cx="4104456" cy="2904097"/>
          </a:xfrm>
          <a:prstGeom prst="rect">
            <a:avLst/>
          </a:prstGeom>
          <a:noFill/>
        </p:spPr>
      </p:pic>
      <p:sp>
        <p:nvSpPr>
          <p:cNvPr id="4" name="WordArt 2"/>
          <p:cNvSpPr>
            <a:spLocks noChangeArrowheads="1" noChangeShapeType="1" noTextEdit="1"/>
          </p:cNvSpPr>
          <p:nvPr/>
        </p:nvSpPr>
        <p:spPr bwMode="auto">
          <a:xfrm>
            <a:off x="2987824" y="332656"/>
            <a:ext cx="3816424" cy="648072"/>
          </a:xfrm>
          <a:prstGeom prst="rect">
            <a:avLst/>
          </a:prstGeom>
        </p:spPr>
        <p:txBody>
          <a:bodyPr wrap="none" fromWordArt="1">
            <a:prstTxWarp prst="textPlain">
              <a:avLst>
                <a:gd name="adj" fmla="val 50000"/>
              </a:avLst>
            </a:prstTxWarp>
          </a:bodyPr>
          <a:lstStyle/>
          <a:p>
            <a:pPr algn="ctr" rtl="0"/>
            <a:r>
              <a:rPr lang="ru-RU" sz="2400" b="1" kern="10" spc="480" dirty="0" smtClean="0">
                <a:ln w="9525">
                  <a:noFill/>
                  <a:round/>
                  <a:headEnd/>
                  <a:tailEnd/>
                </a:ln>
                <a:solidFill>
                  <a:srgbClr val="006600"/>
                </a:solidFill>
                <a:effectLst>
                  <a:outerShdw dist="45791" dir="3378596" algn="ctr" rotWithShape="0">
                    <a:srgbClr val="4D4D4D">
                      <a:alpha val="80000"/>
                    </a:srgbClr>
                  </a:outerShdw>
                </a:effectLst>
                <a:latin typeface="Cambria Math"/>
                <a:ea typeface="Cambria Math"/>
              </a:rPr>
              <a:t>«Найти общее»</a:t>
            </a:r>
            <a:endParaRPr lang="ru-RU" sz="2400" b="1" kern="10" spc="480" dirty="0">
              <a:ln w="9525">
                <a:noFill/>
                <a:round/>
                <a:headEnd/>
                <a:tailEnd/>
              </a:ln>
              <a:solidFill>
                <a:srgbClr val="006600"/>
              </a:solidFill>
              <a:effectLst>
                <a:outerShdw dist="45791" dir="3378596" algn="ctr" rotWithShape="0">
                  <a:srgbClr val="4D4D4D">
                    <a:alpha val="80000"/>
                  </a:srgbClr>
                </a:outerShdw>
              </a:effectLst>
              <a:latin typeface="Cambria Math"/>
              <a:ea typeface="Cambria Math"/>
            </a:endParaRPr>
          </a:p>
        </p:txBody>
      </p:sp>
      <p:sp>
        <p:nvSpPr>
          <p:cNvPr id="5" name="Номер слайда 4"/>
          <p:cNvSpPr>
            <a:spLocks noGrp="1"/>
          </p:cNvSpPr>
          <p:nvPr>
            <p:ph type="sldNum" sz="quarter" idx="12"/>
          </p:nvPr>
        </p:nvSpPr>
        <p:spPr/>
        <p:txBody>
          <a:bodyPr/>
          <a:lstStyle/>
          <a:p>
            <a:fld id="{725C68B6-61C2-468F-89AB-4B9F7531AA68}" type="slidenum">
              <a:rPr lang="ru-RU" smtClean="0"/>
              <a:pPr/>
              <a:t>8</a:t>
            </a:fld>
            <a:endParaRPr lang="ru-RU"/>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5736" y="908720"/>
            <a:ext cx="5880124" cy="1143000"/>
          </a:xfrm>
        </p:spPr>
        <p:txBody>
          <a:bodyPr/>
          <a:lstStyle/>
          <a:p>
            <a:r>
              <a:rPr lang="ru-RU" sz="4000" b="1" dirty="0" smtClean="0">
                <a:solidFill>
                  <a:srgbClr val="0070C0"/>
                </a:solidFill>
                <a:latin typeface="Consolas" pitchFamily="49" charset="0"/>
                <a:cs typeface="Consolas" pitchFamily="49" charset="0"/>
              </a:rPr>
              <a:t>Корректурная проба </a:t>
            </a:r>
            <a:endParaRPr lang="ru-RU" sz="4000" b="1" dirty="0">
              <a:solidFill>
                <a:srgbClr val="0070C0"/>
              </a:solidFill>
              <a:latin typeface="Consolas" pitchFamily="49" charset="0"/>
              <a:cs typeface="Consolas" pitchFamily="49" charset="0"/>
            </a:endParaRPr>
          </a:p>
        </p:txBody>
      </p:sp>
      <p:sp>
        <p:nvSpPr>
          <p:cNvPr id="4" name="Содержимое 5"/>
          <p:cNvSpPr txBox="1">
            <a:spLocks/>
          </p:cNvSpPr>
          <p:nvPr/>
        </p:nvSpPr>
        <p:spPr>
          <a:xfrm>
            <a:off x="1475656" y="1916832"/>
            <a:ext cx="3600400" cy="3456384"/>
          </a:xfrm>
          <a:prstGeom prst="rect">
            <a:avLst/>
          </a:prstGeom>
        </p:spPr>
        <p:txBody>
          <a:bodyPr/>
          <a:lstStyle/>
          <a:p>
            <a:pPr marL="342900" marR="0" lvl="0" indent="-342900" algn="l" defTabSz="914400" rtl="0" eaLnBrk="1" fontAlgn="base" latinLnBrk="0" hangingPunct="1">
              <a:lnSpc>
                <a:spcPct val="100000"/>
              </a:lnSpc>
              <a:spcBef>
                <a:spcPct val="20000"/>
              </a:spcBef>
              <a:spcAft>
                <a:spcPct val="0"/>
              </a:spcAft>
              <a:buClr>
                <a:schemeClr val="hlink"/>
              </a:buClr>
              <a:buSzTx/>
              <a:buFont typeface="Wingdings" pitchFamily="2" charset="2"/>
              <a:buChar char="l"/>
              <a:tabLst/>
              <a:defRPr/>
            </a:pPr>
            <a:r>
              <a:rPr kumimoji="0" lang="ru-RU" sz="2000" b="1" i="0" u="none" strike="noStrike" kern="0" cap="none" spc="0" normalizeH="0" baseline="0" noProof="0" dirty="0" smtClean="0">
                <a:ln>
                  <a:noFill/>
                </a:ln>
                <a:solidFill>
                  <a:schemeClr val="tx2"/>
                </a:solidFill>
                <a:effectLst/>
                <a:uLnTx/>
                <a:uFillTx/>
                <a:latin typeface="Comic Sans MS" pitchFamily="66" charset="0"/>
                <a:ea typeface="+mn-ea"/>
                <a:cs typeface="+mn-cs"/>
              </a:rPr>
              <a:t>Оценка устойчивости внимания методом корректурной пробы.</a:t>
            </a:r>
          </a:p>
          <a:p>
            <a:pPr marL="342900" marR="0" lvl="0" indent="-342900" algn="l" defTabSz="914400" rtl="0" eaLnBrk="1" fontAlgn="base" latinLnBrk="0" hangingPunct="1">
              <a:lnSpc>
                <a:spcPct val="100000"/>
              </a:lnSpc>
              <a:spcBef>
                <a:spcPct val="20000"/>
              </a:spcBef>
              <a:spcAft>
                <a:spcPct val="0"/>
              </a:spcAft>
              <a:buClr>
                <a:schemeClr val="hlink"/>
              </a:buClr>
              <a:buSzTx/>
              <a:buFont typeface="Wingdings" pitchFamily="2" charset="2"/>
              <a:buChar char="l"/>
              <a:tabLst/>
              <a:defRPr/>
            </a:pPr>
            <a:r>
              <a:rPr kumimoji="0" lang="ru-RU" sz="2000" b="1" i="0" u="none" strike="noStrike" kern="0" cap="none" spc="0" normalizeH="0" baseline="0" noProof="0" dirty="0" smtClean="0">
                <a:ln>
                  <a:noFill/>
                </a:ln>
                <a:solidFill>
                  <a:schemeClr val="tx2"/>
                </a:solidFill>
                <a:effectLst/>
                <a:uLnTx/>
                <a:uFillTx/>
                <a:latin typeface="Comic Sans MS" pitchFamily="66" charset="0"/>
                <a:ea typeface="+mn-ea"/>
                <a:cs typeface="+mn-cs"/>
              </a:rPr>
              <a:t>Цель: исследование устойчивости внимания. </a:t>
            </a:r>
          </a:p>
          <a:p>
            <a:pPr marL="342900" marR="0" lvl="0" indent="-342900" algn="l" defTabSz="914400" rtl="0" eaLnBrk="1" fontAlgn="base" latinLnBrk="0" hangingPunct="1">
              <a:lnSpc>
                <a:spcPct val="100000"/>
              </a:lnSpc>
              <a:spcBef>
                <a:spcPct val="20000"/>
              </a:spcBef>
              <a:spcAft>
                <a:spcPct val="0"/>
              </a:spcAft>
              <a:buClr>
                <a:schemeClr val="hlink"/>
              </a:buClr>
              <a:buSzTx/>
              <a:buFont typeface="Wingdings" pitchFamily="2" charset="2"/>
              <a:buChar char="l"/>
              <a:tabLst/>
              <a:defRPr/>
            </a:pPr>
            <a:r>
              <a:rPr kumimoji="0" lang="ru-RU" sz="2000" b="1" i="0" u="none" strike="noStrike" kern="0" cap="none" spc="0" normalizeH="0" baseline="0" noProof="0" dirty="0" smtClean="0">
                <a:ln>
                  <a:noFill/>
                </a:ln>
                <a:solidFill>
                  <a:schemeClr val="tx2"/>
                </a:solidFill>
                <a:effectLst/>
                <a:uLnTx/>
                <a:uFillTx/>
                <a:latin typeface="Comic Sans MS" pitchFamily="66" charset="0"/>
                <a:ea typeface="+mn-ea"/>
                <a:cs typeface="+mn-cs"/>
              </a:rPr>
              <a:t>Задание:"На бланке напечатаны буквы русского алфавита.  </a:t>
            </a:r>
          </a:p>
          <a:p>
            <a:pPr marL="342900" marR="0" lvl="0" indent="-342900" algn="l" defTabSz="914400" rtl="0" eaLnBrk="1" fontAlgn="base" latinLnBrk="0" hangingPunct="1">
              <a:lnSpc>
                <a:spcPct val="100000"/>
              </a:lnSpc>
              <a:spcBef>
                <a:spcPct val="20000"/>
              </a:spcBef>
              <a:spcAft>
                <a:spcPct val="0"/>
              </a:spcAft>
              <a:buClr>
                <a:schemeClr val="hlink"/>
              </a:buClr>
              <a:buSzTx/>
              <a:buFont typeface="Wingdings" pitchFamily="2" charset="2"/>
              <a:buChar char="l"/>
              <a:tabLst/>
              <a:defRPr/>
            </a:pPr>
            <a:endParaRPr kumimoji="0" lang="ru-RU" sz="2000" b="1" i="0" u="none" strike="noStrike" kern="0" cap="none" spc="0" normalizeH="0" baseline="0" noProof="0" dirty="0">
              <a:ln>
                <a:noFill/>
              </a:ln>
              <a:solidFill>
                <a:schemeClr val="tx2"/>
              </a:solidFill>
              <a:effectLst/>
              <a:uLnTx/>
              <a:uFillTx/>
              <a:latin typeface="Comic Sans MS" pitchFamily="66" charset="0"/>
              <a:ea typeface="+mn-ea"/>
              <a:cs typeface="+mn-cs"/>
            </a:endParaRPr>
          </a:p>
        </p:txBody>
      </p:sp>
      <p:pic>
        <p:nvPicPr>
          <p:cNvPr id="6146" name="Picture 2" descr="C:\Users\Преподаватель\Desktop\i8.jpg"/>
          <p:cNvPicPr>
            <a:picLocks noChangeAspect="1" noChangeArrowheads="1"/>
          </p:cNvPicPr>
          <p:nvPr/>
        </p:nvPicPr>
        <p:blipFill>
          <a:blip r:embed="rId2" cstate="print"/>
          <a:srcRect/>
          <a:stretch>
            <a:fillRect/>
          </a:stretch>
        </p:blipFill>
        <p:spPr bwMode="auto">
          <a:xfrm>
            <a:off x="4932041" y="1794014"/>
            <a:ext cx="3672408" cy="3291170"/>
          </a:xfrm>
          <a:prstGeom prst="rect">
            <a:avLst/>
          </a:prstGeom>
          <a:noFill/>
        </p:spPr>
      </p:pic>
      <p:sp>
        <p:nvSpPr>
          <p:cNvPr id="6" name="Содержимое 5"/>
          <p:cNvSpPr txBox="1">
            <a:spLocks/>
          </p:cNvSpPr>
          <p:nvPr/>
        </p:nvSpPr>
        <p:spPr>
          <a:xfrm>
            <a:off x="1475656" y="5085184"/>
            <a:ext cx="7272808" cy="1512168"/>
          </a:xfrm>
          <a:prstGeom prst="rect">
            <a:avLst/>
          </a:prstGeom>
        </p:spPr>
        <p:txBody>
          <a:bodyPr/>
          <a:lstStyle/>
          <a:p>
            <a:pPr marL="342900" marR="0" lvl="0" indent="-342900" algn="l" defTabSz="914400" rtl="0" eaLnBrk="1" fontAlgn="base" latinLnBrk="0" hangingPunct="1">
              <a:lnSpc>
                <a:spcPct val="100000"/>
              </a:lnSpc>
              <a:spcBef>
                <a:spcPct val="20000"/>
              </a:spcBef>
              <a:spcAft>
                <a:spcPct val="0"/>
              </a:spcAft>
              <a:buClr>
                <a:schemeClr val="hlink"/>
              </a:buClr>
              <a:buSzTx/>
              <a:buFont typeface="Wingdings" pitchFamily="2" charset="2"/>
              <a:buNone/>
              <a:tabLst/>
              <a:defRPr/>
            </a:pPr>
            <a:r>
              <a:rPr kumimoji="0" lang="ru-RU" sz="2000" b="1" i="0" u="none" strike="noStrike" kern="0" cap="none" spc="0" normalizeH="0" baseline="0" noProof="0" dirty="0" smtClean="0">
                <a:ln>
                  <a:noFill/>
                </a:ln>
                <a:solidFill>
                  <a:schemeClr val="tx1"/>
                </a:solidFill>
                <a:effectLst/>
                <a:uLnTx/>
                <a:uFillTx/>
                <a:latin typeface="Comic Sans MS" pitchFamily="66" charset="0"/>
                <a:ea typeface="+mn-ea"/>
                <a:cs typeface="+mn-cs"/>
              </a:rPr>
              <a:t>   </a:t>
            </a:r>
            <a:r>
              <a:rPr kumimoji="0" lang="ru-RU" sz="2000" b="1" i="0" u="none" strike="noStrike" kern="0" cap="none" spc="0" normalizeH="0" baseline="0" noProof="0" dirty="0" smtClean="0">
                <a:ln>
                  <a:noFill/>
                </a:ln>
                <a:solidFill>
                  <a:schemeClr val="tx2"/>
                </a:solidFill>
                <a:effectLst/>
                <a:uLnTx/>
                <a:uFillTx/>
                <a:latin typeface="Comic Sans MS" pitchFamily="66" charset="0"/>
                <a:ea typeface="+mn-ea"/>
                <a:cs typeface="+mn-cs"/>
              </a:rPr>
              <a:t>Последовательно рассматривая каждую строчку, отыскивай буквы "к" и "</a:t>
            </a:r>
            <a:r>
              <a:rPr kumimoji="0" lang="ru-RU" sz="2000" b="1" i="0" u="none" strike="noStrike" kern="0" cap="none" spc="0" normalizeH="0" baseline="0" noProof="0" dirty="0" err="1" smtClean="0">
                <a:ln>
                  <a:noFill/>
                </a:ln>
                <a:solidFill>
                  <a:schemeClr val="tx2"/>
                </a:solidFill>
                <a:effectLst/>
                <a:uLnTx/>
                <a:uFillTx/>
                <a:latin typeface="Comic Sans MS" pitchFamily="66" charset="0"/>
                <a:ea typeface="+mn-ea"/>
                <a:cs typeface="+mn-cs"/>
              </a:rPr>
              <a:t>р</a:t>
            </a:r>
            <a:r>
              <a:rPr kumimoji="0" lang="ru-RU" sz="2000" b="1" i="0" u="none" strike="noStrike" kern="0" cap="none" spc="0" normalizeH="0" baseline="0" noProof="0" dirty="0" smtClean="0">
                <a:ln>
                  <a:noFill/>
                </a:ln>
                <a:solidFill>
                  <a:schemeClr val="tx2"/>
                </a:solidFill>
                <a:effectLst/>
                <a:uLnTx/>
                <a:uFillTx/>
                <a:latin typeface="Comic Sans MS" pitchFamily="66" charset="0"/>
                <a:ea typeface="+mn-ea"/>
                <a:cs typeface="+mn-cs"/>
              </a:rPr>
              <a:t>" </a:t>
            </a:r>
            <a:r>
              <a:rPr kumimoji="0" lang="ru-RU" sz="2000" b="1" i="0" u="none" strike="noStrike" kern="0" cap="none" spc="0" normalizeH="0" baseline="0" noProof="0" dirty="0" err="1" smtClean="0">
                <a:ln>
                  <a:noFill/>
                </a:ln>
                <a:solidFill>
                  <a:schemeClr val="tx2"/>
                </a:solidFill>
                <a:effectLst/>
                <a:uLnTx/>
                <a:uFillTx/>
                <a:latin typeface="Comic Sans MS" pitchFamily="66" charset="0"/>
                <a:ea typeface="+mn-ea"/>
                <a:cs typeface="+mn-cs"/>
              </a:rPr>
              <a:t>и</a:t>
            </a:r>
            <a:r>
              <a:rPr kumimoji="0" lang="ru-RU" sz="2000" b="1" i="0" u="none" strike="noStrike" kern="0" cap="none" spc="0" normalizeH="0" baseline="0" noProof="0" dirty="0" smtClean="0">
                <a:ln>
                  <a:noFill/>
                </a:ln>
                <a:solidFill>
                  <a:schemeClr val="tx2"/>
                </a:solidFill>
                <a:effectLst/>
                <a:uLnTx/>
                <a:uFillTx/>
                <a:latin typeface="Comic Sans MS" pitchFamily="66" charset="0"/>
                <a:ea typeface="+mn-ea"/>
                <a:cs typeface="+mn-cs"/>
              </a:rPr>
              <a:t> зачеркивай их.</a:t>
            </a:r>
            <a:r>
              <a:rPr kumimoji="0" lang="en-US" sz="2000" b="1" i="0" u="none" strike="noStrike" kern="0" cap="none" spc="0" normalizeH="0" baseline="0" noProof="0" dirty="0" smtClean="0">
                <a:ln>
                  <a:noFill/>
                </a:ln>
                <a:solidFill>
                  <a:schemeClr val="tx2"/>
                </a:solidFill>
                <a:effectLst/>
                <a:uLnTx/>
                <a:uFillTx/>
                <a:latin typeface="Comic Sans MS" pitchFamily="66" charset="0"/>
                <a:ea typeface="+mn-ea"/>
                <a:cs typeface="+mn-cs"/>
              </a:rPr>
              <a:t>”</a:t>
            </a:r>
            <a:r>
              <a:rPr kumimoji="0" lang="ru-RU" sz="2000" b="1" i="0" u="none" strike="noStrike" kern="0" cap="none" spc="0" normalizeH="0" baseline="0" noProof="0" dirty="0" smtClean="0">
                <a:ln>
                  <a:noFill/>
                </a:ln>
                <a:solidFill>
                  <a:schemeClr val="tx2"/>
                </a:solidFill>
                <a:effectLst/>
                <a:uLnTx/>
                <a:uFillTx/>
                <a:latin typeface="Comic Sans MS" pitchFamily="66" charset="0"/>
                <a:ea typeface="+mn-ea"/>
                <a:cs typeface="+mn-cs"/>
              </a:rPr>
              <a:t> </a:t>
            </a:r>
          </a:p>
          <a:p>
            <a:pPr marL="342900" marR="0" lvl="0" indent="-342900" algn="l" defTabSz="914400" rtl="0" eaLnBrk="1" fontAlgn="base" latinLnBrk="0" hangingPunct="1">
              <a:lnSpc>
                <a:spcPct val="100000"/>
              </a:lnSpc>
              <a:spcBef>
                <a:spcPct val="20000"/>
              </a:spcBef>
              <a:spcAft>
                <a:spcPct val="0"/>
              </a:spcAft>
              <a:buClr>
                <a:schemeClr val="hlink"/>
              </a:buClr>
              <a:buSzTx/>
              <a:buFont typeface="Wingdings" pitchFamily="2" charset="2"/>
              <a:buChar char="l"/>
              <a:tabLst/>
              <a:defRPr/>
            </a:pPr>
            <a:r>
              <a:rPr kumimoji="0" lang="ru-RU" sz="2000" b="1" i="0" u="none" strike="noStrike" kern="0" cap="none" spc="0" normalizeH="0" baseline="0" noProof="0" dirty="0" smtClean="0">
                <a:ln>
                  <a:noFill/>
                </a:ln>
                <a:solidFill>
                  <a:schemeClr val="tx2"/>
                </a:solidFill>
                <a:effectLst/>
                <a:uLnTx/>
                <a:uFillTx/>
                <a:latin typeface="Comic Sans MS" pitchFamily="66" charset="0"/>
                <a:ea typeface="+mn-ea"/>
                <a:cs typeface="+mn-cs"/>
              </a:rPr>
              <a:t>Через десять минут отмечается последняя рассмотренная буква.</a:t>
            </a:r>
          </a:p>
          <a:p>
            <a:pPr marL="342900" marR="0" lvl="0" indent="-342900" algn="l" defTabSz="914400" rtl="0" eaLnBrk="1" fontAlgn="base" latinLnBrk="0" hangingPunct="1">
              <a:lnSpc>
                <a:spcPct val="100000"/>
              </a:lnSpc>
              <a:spcBef>
                <a:spcPct val="20000"/>
              </a:spcBef>
              <a:spcAft>
                <a:spcPct val="0"/>
              </a:spcAft>
              <a:buClr>
                <a:schemeClr val="hlink"/>
              </a:buClr>
              <a:buSzTx/>
              <a:buFont typeface="Wingdings" pitchFamily="2" charset="2"/>
              <a:buChar char="l"/>
              <a:tabLst/>
              <a:defRPr/>
            </a:pPr>
            <a:endParaRPr kumimoji="0" lang="ru-RU" sz="2400" b="1" i="0" u="none" strike="noStrike" kern="0" cap="none" spc="0" normalizeH="0" baseline="0" noProof="0" dirty="0">
              <a:ln>
                <a:noFill/>
              </a:ln>
              <a:solidFill>
                <a:schemeClr val="tx1"/>
              </a:solidFill>
              <a:effectLst/>
              <a:uLnTx/>
              <a:uFillTx/>
              <a:latin typeface="Comic Sans MS" pitchFamily="66" charset="0"/>
              <a:ea typeface="+mn-ea"/>
              <a:cs typeface="+mn-cs"/>
            </a:endParaRPr>
          </a:p>
        </p:txBody>
      </p:sp>
      <p:sp>
        <p:nvSpPr>
          <p:cNvPr id="7" name="Прямоугольник 6"/>
          <p:cNvSpPr/>
          <p:nvPr/>
        </p:nvSpPr>
        <p:spPr>
          <a:xfrm>
            <a:off x="1979712" y="260648"/>
            <a:ext cx="5902578" cy="954107"/>
          </a:xfrm>
          <a:prstGeom prst="rect">
            <a:avLst/>
          </a:prstGeom>
          <a:noFill/>
        </p:spPr>
        <p:txBody>
          <a:bodyPr wrap="none" lIns="91440" tIns="45720" rIns="91440" bIns="45720">
            <a:spAutoFit/>
          </a:bodyPr>
          <a:lstStyle/>
          <a:p>
            <a:pPr algn="ctr"/>
            <a:r>
              <a:rPr lang="ru-RU" sz="2800" b="1" cap="none" spc="0" dirty="0" smtClean="0">
                <a:ln w="1905"/>
                <a:solidFill>
                  <a:srgbClr val="FF0000"/>
                </a:solidFill>
                <a:effectLst>
                  <a:innerShdw blurRad="69850" dist="43180" dir="5400000">
                    <a:srgbClr val="000000">
                      <a:alpha val="65000"/>
                    </a:srgbClr>
                  </a:innerShdw>
                </a:effectLst>
                <a:latin typeface="Consolas" pitchFamily="49" charset="0"/>
                <a:cs typeface="Consolas" pitchFamily="49" charset="0"/>
              </a:rPr>
              <a:t>Диагностика познавательных </a:t>
            </a:r>
          </a:p>
          <a:p>
            <a:pPr algn="ctr"/>
            <a:r>
              <a:rPr lang="ru-RU" sz="2800" b="1" cap="none" spc="0" dirty="0" smtClean="0">
                <a:ln w="1905"/>
                <a:solidFill>
                  <a:srgbClr val="FF0000"/>
                </a:solidFill>
                <a:effectLst>
                  <a:innerShdw blurRad="69850" dist="43180" dir="5400000">
                    <a:srgbClr val="000000">
                      <a:alpha val="65000"/>
                    </a:srgbClr>
                  </a:innerShdw>
                </a:effectLst>
                <a:latin typeface="Consolas" pitchFamily="49" charset="0"/>
                <a:cs typeface="Consolas" pitchFamily="49" charset="0"/>
              </a:rPr>
              <a:t>процессов младших школьников.</a:t>
            </a:r>
            <a:endParaRPr lang="ru-RU" sz="2800" b="1" cap="none" spc="0" dirty="0">
              <a:ln w="1905"/>
              <a:solidFill>
                <a:srgbClr val="FF0000"/>
              </a:solidFill>
              <a:effectLst>
                <a:innerShdw blurRad="69850" dist="43180" dir="5400000">
                  <a:srgbClr val="000000">
                    <a:alpha val="65000"/>
                  </a:srgbClr>
                </a:innerShdw>
              </a:effectLst>
            </a:endParaRPr>
          </a:p>
        </p:txBody>
      </p:sp>
      <p:sp>
        <p:nvSpPr>
          <p:cNvPr id="8" name="Номер слайда 7"/>
          <p:cNvSpPr>
            <a:spLocks noGrp="1"/>
          </p:cNvSpPr>
          <p:nvPr>
            <p:ph type="sldNum" sz="quarter" idx="12"/>
          </p:nvPr>
        </p:nvSpPr>
        <p:spPr/>
        <p:txBody>
          <a:bodyPr/>
          <a:lstStyle/>
          <a:p>
            <a:fld id="{725C68B6-61C2-468F-89AB-4B9F7531AA68}" type="slidenum">
              <a:rPr lang="ru-RU" smtClean="0"/>
              <a:pPr/>
              <a:t>9</a:t>
            </a:fld>
            <a:endParaRPr lang="ru-RU"/>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Тема1красотка">
  <a:themeElements>
    <a:clrScheme name="Reporting Progress or Status 1">
      <a:dk1>
        <a:srgbClr val="333300"/>
      </a:dk1>
      <a:lt1>
        <a:srgbClr val="FFFFFF"/>
      </a:lt1>
      <a:dk2>
        <a:srgbClr val="000000"/>
      </a:dk2>
      <a:lt2>
        <a:srgbClr val="969696"/>
      </a:lt2>
      <a:accent1>
        <a:srgbClr val="E5D58A"/>
      </a:accent1>
      <a:accent2>
        <a:srgbClr val="CCCC00"/>
      </a:accent2>
      <a:accent3>
        <a:srgbClr val="FFFFFF"/>
      </a:accent3>
      <a:accent4>
        <a:srgbClr val="2A2A00"/>
      </a:accent4>
      <a:accent5>
        <a:srgbClr val="F0E7C4"/>
      </a:accent5>
      <a:accent6>
        <a:srgbClr val="B9B900"/>
      </a:accent6>
      <a:hlink>
        <a:srgbClr val="999933"/>
      </a:hlink>
      <a:folHlink>
        <a:srgbClr val="666633"/>
      </a:folHlink>
    </a:clrScheme>
    <a:fontScheme name="Reporting Progress or Status">
      <a:majorFont>
        <a:latin typeface="Times New Roman"/>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99001"/>
          </a:schemeClr>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ru-RU" sz="1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alpha val="99001"/>
          </a:schemeClr>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ru-RU" sz="1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Reporting Progress or Status 1">
        <a:dk1>
          <a:srgbClr val="333300"/>
        </a:dk1>
        <a:lt1>
          <a:srgbClr val="FFFFFF"/>
        </a:lt1>
        <a:dk2>
          <a:srgbClr val="000000"/>
        </a:dk2>
        <a:lt2>
          <a:srgbClr val="969696"/>
        </a:lt2>
        <a:accent1>
          <a:srgbClr val="E5D58A"/>
        </a:accent1>
        <a:accent2>
          <a:srgbClr val="CCCC00"/>
        </a:accent2>
        <a:accent3>
          <a:srgbClr val="FFFFFF"/>
        </a:accent3>
        <a:accent4>
          <a:srgbClr val="2A2A00"/>
        </a:accent4>
        <a:accent5>
          <a:srgbClr val="F0E7C4"/>
        </a:accent5>
        <a:accent6>
          <a:srgbClr val="B9B900"/>
        </a:accent6>
        <a:hlink>
          <a:srgbClr val="999933"/>
        </a:hlink>
        <a:folHlink>
          <a:srgbClr val="666633"/>
        </a:folHlink>
      </a:clrScheme>
      <a:clrMap bg1="lt1" tx1="dk1" bg2="lt2" tx2="dk2" accent1="accent1" accent2="accent2" accent3="accent3" accent4="accent4" accent5="accent5" accent6="accent6" hlink="hlink" folHlink="folHlink"/>
    </a:extraClrScheme>
    <a:extraClrScheme>
      <a:clrScheme name="Reporting Progress or Status 2">
        <a:dk1>
          <a:srgbClr val="000000"/>
        </a:dk1>
        <a:lt1>
          <a:srgbClr val="8EA1C0"/>
        </a:lt1>
        <a:dk2>
          <a:srgbClr val="FFFFFF"/>
        </a:dk2>
        <a:lt2>
          <a:srgbClr val="5F5F5F"/>
        </a:lt2>
        <a:accent1>
          <a:srgbClr val="B6CDDE"/>
        </a:accent1>
        <a:accent2>
          <a:srgbClr val="8A7CA2"/>
        </a:accent2>
        <a:accent3>
          <a:srgbClr val="C6CDDC"/>
        </a:accent3>
        <a:accent4>
          <a:srgbClr val="000000"/>
        </a:accent4>
        <a:accent5>
          <a:srgbClr val="D7E3EC"/>
        </a:accent5>
        <a:accent6>
          <a:srgbClr val="7D7092"/>
        </a:accent6>
        <a:hlink>
          <a:srgbClr val="336699"/>
        </a:hlink>
        <a:folHlink>
          <a:srgbClr val="009999"/>
        </a:folHlink>
      </a:clrScheme>
      <a:clrMap bg1="lt1" tx1="dk1" bg2="lt2" tx2="dk2" accent1="accent1" accent2="accent2" accent3="accent3" accent4="accent4" accent5="accent5" accent6="accent6" hlink="hlink" folHlink="folHlink"/>
    </a:extraClrScheme>
    <a:extraClrScheme>
      <a:clrScheme name="Reporting Progress or Status 3">
        <a:dk1>
          <a:srgbClr val="333300"/>
        </a:dk1>
        <a:lt1>
          <a:srgbClr val="FFFFFF"/>
        </a:lt1>
        <a:dk2>
          <a:srgbClr val="000000"/>
        </a:dk2>
        <a:lt2>
          <a:srgbClr val="969696"/>
        </a:lt2>
        <a:accent1>
          <a:srgbClr val="EAEAEA"/>
        </a:accent1>
        <a:accent2>
          <a:srgbClr val="969696"/>
        </a:accent2>
        <a:accent3>
          <a:srgbClr val="FFFFFF"/>
        </a:accent3>
        <a:accent4>
          <a:srgbClr val="2A2A00"/>
        </a:accent4>
        <a:accent5>
          <a:srgbClr val="F3F3F3"/>
        </a:accent5>
        <a:accent6>
          <a:srgbClr val="878787"/>
        </a:accent6>
        <a:hlink>
          <a:srgbClr val="5F5F5F"/>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Тема1красотка</Template>
  <TotalTime>945</TotalTime>
  <Words>1083</Words>
  <Application>Microsoft Office PowerPoint</Application>
  <PresentationFormat>Экран (4:3)</PresentationFormat>
  <Paragraphs>108</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Тема1красотка</vt:lpstr>
      <vt:lpstr>Слайд 1</vt:lpstr>
      <vt:lpstr>Слайд 2</vt:lpstr>
      <vt:lpstr>Слайд 3</vt:lpstr>
      <vt:lpstr>Слайд 4</vt:lpstr>
      <vt:lpstr>Слайд 5</vt:lpstr>
      <vt:lpstr>Слайд 6</vt:lpstr>
      <vt:lpstr>Слайд 7</vt:lpstr>
      <vt:lpstr>Слайд 8</vt:lpstr>
      <vt:lpstr>Корректурная проба </vt:lpstr>
      <vt:lpstr>Слайд 10</vt:lpstr>
      <vt:lpstr>«Найди слова» </vt:lpstr>
      <vt:lpstr>Слайд 12</vt:lpstr>
      <vt:lpstr>Игра «ПОЛСЛОВА ЗА ВАМИ»</vt:lpstr>
      <vt:lpstr>Дефицит внимания. </vt:lpstr>
      <vt:lpstr>Слайд 15</vt:lpstr>
      <vt:lpstr>Слайд 16</vt:lpstr>
      <vt:lpstr>Слайд 17</vt:lpstr>
      <vt:lpstr>Рекомендации родителям:</vt:lpstr>
      <vt:lpstr>Слайд 19</vt:lpstr>
      <vt:lpstr>Слайд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Преподаватель</dc:creator>
  <cp:lastModifiedBy>Преподаватель</cp:lastModifiedBy>
  <cp:revision>95</cp:revision>
  <dcterms:created xsi:type="dcterms:W3CDTF">2013-04-29T21:27:03Z</dcterms:created>
  <dcterms:modified xsi:type="dcterms:W3CDTF">2013-06-08T13:21:50Z</dcterms:modified>
</cp:coreProperties>
</file>