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78" r:id="rId2"/>
    <p:sldId id="279" r:id="rId3"/>
    <p:sldId id="291" r:id="rId4"/>
    <p:sldId id="280" r:id="rId5"/>
    <p:sldId id="283" r:id="rId6"/>
    <p:sldId id="284" r:id="rId7"/>
    <p:sldId id="287" r:id="rId8"/>
    <p:sldId id="28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00"/>
    <a:srgbClr val="FF6600"/>
    <a:srgbClr val="00503B"/>
    <a:srgbClr val="005032"/>
    <a:srgbClr val="00501B"/>
    <a:srgbClr val="FFFF66"/>
    <a:srgbClr val="FFFFCC"/>
    <a:srgbClr val="FF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37688046608938"/>
          <c:y val="0"/>
          <c:w val="0.46551398709581915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CC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оч.низкий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0.29000000000000031</c:v>
                </c:pt>
                <c:pt idx="1">
                  <c:v>0.43000000000000038</c:v>
                </c:pt>
                <c:pt idx="2">
                  <c:v>0.29000000000000031</c:v>
                </c:pt>
                <c:pt idx="3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37968112475486E-2"/>
          <c:y val="0"/>
          <c:w val="0.60884670221827686"/>
          <c:h val="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0606683680026838"/>
          <c:y val="0.43955489320631097"/>
          <c:w val="0.19537385279631256"/>
          <c:h val="0.4841996722586379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37968112475486E-2"/>
          <c:y val="0"/>
          <c:w val="0.60884670221827686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CC00"/>
            </a:solidFill>
          </c:spPr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оч.низкий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7.0000000000000021E-2</c:v>
                </c:pt>
                <c:pt idx="1">
                  <c:v>0.29000000000000031</c:v>
                </c:pt>
                <c:pt idx="2">
                  <c:v>0.56999999999999995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606683680026838"/>
          <c:y val="0.35364003672794531"/>
          <c:w val="0.19537385279631256"/>
          <c:h val="0.5701147584908874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класс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3 класс</c:v>
                </c:pt>
                <c:pt idx="1">
                  <c:v>4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0.29000000000000031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класс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3 класс</c:v>
                </c:pt>
                <c:pt idx="1">
                  <c:v>4 класс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1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3 класс</c:v>
                </c:pt>
                <c:pt idx="1">
                  <c:v>4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335632"/>
        <c:axId val="150336024"/>
        <c:axId val="0"/>
      </c:bar3DChart>
      <c:catAx>
        <c:axId val="15033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50336024"/>
        <c:crosses val="autoZero"/>
        <c:auto val="1"/>
        <c:lblAlgn val="ctr"/>
        <c:lblOffset val="100"/>
        <c:noMultiLvlLbl val="0"/>
      </c:catAx>
      <c:valAx>
        <c:axId val="1503360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0335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37968112475486E-2"/>
          <c:y val="0"/>
          <c:w val="0.6088467022182773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CC00"/>
            </a:solidFill>
          </c:spPr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оч.низкий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0.25</c:v>
                </c:pt>
                <c:pt idx="2">
                  <c:v>0.42000000000000032</c:v>
                </c:pt>
                <c:pt idx="3">
                  <c:v>0.33000000000000052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606683680026838"/>
          <c:y val="0.30072908565714968"/>
          <c:w val="0.26681458740871306"/>
          <c:h val="0.6979825158315742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37968112475486E-2"/>
          <c:y val="0"/>
          <c:w val="0.60884670221827775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CC00"/>
            </a:solidFill>
          </c:spPr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оч.низкий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0.41000000000000031</c:v>
                </c:pt>
                <c:pt idx="2">
                  <c:v>0.33000000000000052</c:v>
                </c:pt>
                <c:pt idx="3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639073024807963E-2"/>
          <c:y val="1.60727446559146E-2"/>
          <c:w val="0.94229648023188195"/>
          <c:h val="0.77686321238172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9900"/>
              </a:solidFill>
              <a:ln w="66675"/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планирование</c:v>
                </c:pt>
                <c:pt idx="1">
                  <c:v>оценка</c:v>
                </c:pt>
                <c:pt idx="2">
                  <c:v>анализ</c:v>
                </c:pt>
                <c:pt idx="3">
                  <c:v>синтез</c:v>
                </c:pt>
                <c:pt idx="4">
                  <c:v>сравнение</c:v>
                </c:pt>
                <c:pt idx="5">
                  <c:v>классификация</c:v>
                </c:pt>
                <c:pt idx="6">
                  <c:v>обобщение</c:v>
                </c:pt>
                <c:pt idx="7">
                  <c:v>причинно-следственные связи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планирование</c:v>
                </c:pt>
                <c:pt idx="1">
                  <c:v>оценка</c:v>
                </c:pt>
                <c:pt idx="2">
                  <c:v>анализ</c:v>
                </c:pt>
                <c:pt idx="3">
                  <c:v>синтез</c:v>
                </c:pt>
                <c:pt idx="4">
                  <c:v>сравнение</c:v>
                </c:pt>
                <c:pt idx="5">
                  <c:v>классификация</c:v>
                </c:pt>
                <c:pt idx="6">
                  <c:v>обобщение</c:v>
                </c:pt>
                <c:pt idx="7">
                  <c:v>причинно-следственные связи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1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планирование</c:v>
                </c:pt>
                <c:pt idx="1">
                  <c:v>оценка</c:v>
                </c:pt>
                <c:pt idx="2">
                  <c:v>анализ</c:v>
                </c:pt>
                <c:pt idx="3">
                  <c:v>синтез</c:v>
                </c:pt>
                <c:pt idx="4">
                  <c:v>сравнение</c:v>
                </c:pt>
                <c:pt idx="5">
                  <c:v>классификация</c:v>
                </c:pt>
                <c:pt idx="6">
                  <c:v>обобщение</c:v>
                </c:pt>
                <c:pt idx="7">
                  <c:v>причинно-следственные связи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2">
                  <c:v>54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планирование</c:v>
                </c:pt>
                <c:pt idx="1">
                  <c:v>оценка</c:v>
                </c:pt>
                <c:pt idx="2">
                  <c:v>анализ</c:v>
                </c:pt>
                <c:pt idx="3">
                  <c:v>синтез</c:v>
                </c:pt>
                <c:pt idx="4">
                  <c:v>сравнение</c:v>
                </c:pt>
                <c:pt idx="5">
                  <c:v>классификация</c:v>
                </c:pt>
                <c:pt idx="6">
                  <c:v>обобщение</c:v>
                </c:pt>
                <c:pt idx="7">
                  <c:v>причинно-следственные связи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3">
                  <c:v>52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планирование</c:v>
                </c:pt>
                <c:pt idx="1">
                  <c:v>оценка</c:v>
                </c:pt>
                <c:pt idx="2">
                  <c:v>анализ</c:v>
                </c:pt>
                <c:pt idx="3">
                  <c:v>синтез</c:v>
                </c:pt>
                <c:pt idx="4">
                  <c:v>сравнение</c:v>
                </c:pt>
                <c:pt idx="5">
                  <c:v>классификация</c:v>
                </c:pt>
                <c:pt idx="6">
                  <c:v>обобщение</c:v>
                </c:pt>
                <c:pt idx="7">
                  <c:v>причинно-следственные связи</c:v>
                </c:pt>
              </c:strCache>
            </c:strRef>
          </c:cat>
          <c:val>
            <c:numRef>
              <c:f>Лист1!$F$2:$F$10</c:f>
              <c:numCache>
                <c:formatCode>General</c:formatCode>
                <c:ptCount val="9"/>
                <c:pt idx="4">
                  <c:v>43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планирование</c:v>
                </c:pt>
                <c:pt idx="1">
                  <c:v>оценка</c:v>
                </c:pt>
                <c:pt idx="2">
                  <c:v>анализ</c:v>
                </c:pt>
                <c:pt idx="3">
                  <c:v>синтез</c:v>
                </c:pt>
                <c:pt idx="4">
                  <c:v>сравнение</c:v>
                </c:pt>
                <c:pt idx="5">
                  <c:v>классификация</c:v>
                </c:pt>
                <c:pt idx="6">
                  <c:v>обобщение</c:v>
                </c:pt>
                <c:pt idx="7">
                  <c:v>причинно-следственные связи</c:v>
                </c:pt>
              </c:strCache>
            </c:strRef>
          </c:cat>
          <c:val>
            <c:numRef>
              <c:f>Лист1!$G$2:$G$10</c:f>
              <c:numCache>
                <c:formatCode>General</c:formatCode>
                <c:ptCount val="9"/>
                <c:pt idx="5">
                  <c:v>38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планирование</c:v>
                </c:pt>
                <c:pt idx="1">
                  <c:v>оценка</c:v>
                </c:pt>
                <c:pt idx="2">
                  <c:v>анализ</c:v>
                </c:pt>
                <c:pt idx="3">
                  <c:v>синтез</c:v>
                </c:pt>
                <c:pt idx="4">
                  <c:v>сравнение</c:v>
                </c:pt>
                <c:pt idx="5">
                  <c:v>классификация</c:v>
                </c:pt>
                <c:pt idx="6">
                  <c:v>обобщение</c:v>
                </c:pt>
                <c:pt idx="7">
                  <c:v>причинно-следственные связи</c:v>
                </c:pt>
              </c:strCache>
            </c:strRef>
          </c:cat>
          <c:val>
            <c:numRef>
              <c:f>Лист1!$H$2:$H$10</c:f>
              <c:numCache>
                <c:formatCode>General</c:formatCode>
                <c:ptCount val="9"/>
                <c:pt idx="6">
                  <c:v>53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планирование</c:v>
                </c:pt>
                <c:pt idx="1">
                  <c:v>оценка</c:v>
                </c:pt>
                <c:pt idx="2">
                  <c:v>анализ</c:v>
                </c:pt>
                <c:pt idx="3">
                  <c:v>синтез</c:v>
                </c:pt>
                <c:pt idx="4">
                  <c:v>сравнение</c:v>
                </c:pt>
                <c:pt idx="5">
                  <c:v>классификация</c:v>
                </c:pt>
                <c:pt idx="6">
                  <c:v>обобщение</c:v>
                </c:pt>
                <c:pt idx="7">
                  <c:v>причинно-следственные связи</c:v>
                </c:pt>
              </c:strCache>
            </c:strRef>
          </c:cat>
          <c:val>
            <c:numRef>
              <c:f>Лист1!$I$2:$I$10</c:f>
              <c:numCache>
                <c:formatCode>General</c:formatCode>
                <c:ptCount val="9"/>
                <c:pt idx="7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338376"/>
        <c:axId val="149034960"/>
        <c:axId val="0"/>
      </c:bar3DChart>
      <c:catAx>
        <c:axId val="150338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49034960"/>
        <c:crosses val="autoZero"/>
        <c:auto val="1"/>
        <c:lblAlgn val="ctr"/>
        <c:lblOffset val="100"/>
        <c:noMultiLvlLbl val="0"/>
      </c:catAx>
      <c:valAx>
        <c:axId val="149034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338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D1E29-1A6D-4870-ABC2-5A228177472A}" type="doc">
      <dgm:prSet loTypeId="urn:microsoft.com/office/officeart/2005/8/layout/vProcess5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E62142-8039-479F-B35C-2EF4B0E89209}">
      <dgm:prSet phldrT="[Текст]" custT="1"/>
      <dgm:spPr/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Спланировать свою работу.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76C1EA-F7B8-4923-96C7-6484DD944D17}" type="parTrans" cxnId="{63BDF2E0-CFCB-4216-A2D1-5B027AE9D4A6}">
      <dgm:prSet/>
      <dgm:spPr/>
      <dgm:t>
        <a:bodyPr/>
        <a:lstStyle/>
        <a:p>
          <a:endParaRPr lang="ru-RU"/>
        </a:p>
      </dgm:t>
    </dgm:pt>
    <dgm:pt modelId="{712200AB-171E-4A6E-A960-F1D017ABCC7A}" type="sibTrans" cxnId="{63BDF2E0-CFCB-4216-A2D1-5B027AE9D4A6}">
      <dgm:prSet/>
      <dgm:spPr/>
      <dgm:t>
        <a:bodyPr/>
        <a:lstStyle/>
        <a:p>
          <a:endParaRPr lang="ru-RU"/>
        </a:p>
      </dgm:t>
    </dgm:pt>
    <dgm:pt modelId="{6FA10B2E-0611-4BCC-BB36-D608BCD8B64A}">
      <dgm:prSet phldrT="[Текст]" custT="1"/>
      <dgm:spPr/>
      <dgm:t>
        <a:bodyPr/>
        <a:lstStyle/>
        <a:p>
          <a:pPr algn="ctr"/>
          <a:r>
            <a: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Изменять свои действия, учитывая изменившиеся условия.</a:t>
          </a:r>
          <a:endParaRPr lang="ru-RU" sz="2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352C76-297D-4BC0-BD76-AA6351188FCA}" type="parTrans" cxnId="{84CDBD11-78BC-4A69-B34A-4173AE094829}">
      <dgm:prSet/>
      <dgm:spPr/>
      <dgm:t>
        <a:bodyPr/>
        <a:lstStyle/>
        <a:p>
          <a:endParaRPr lang="ru-RU"/>
        </a:p>
      </dgm:t>
    </dgm:pt>
    <dgm:pt modelId="{EC11C83C-3C41-43A9-AF39-8EEFE096CC94}" type="sibTrans" cxnId="{84CDBD11-78BC-4A69-B34A-4173AE094829}">
      <dgm:prSet/>
      <dgm:spPr/>
      <dgm:t>
        <a:bodyPr/>
        <a:lstStyle/>
        <a:p>
          <a:endParaRPr lang="ru-RU"/>
        </a:p>
      </dgm:t>
    </dgm:pt>
    <dgm:pt modelId="{22CF764E-E915-44A2-8995-4CA16B97E240}">
      <dgm:prSet phldrT="[Текст]" custT="1"/>
      <dgm:spPr/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Переходить на знаковые символы и схемы.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1346EB-2846-43C1-8E82-22F23B19B47C}" type="parTrans" cxnId="{E017F1C4-E720-4AD4-AAD7-70ACFCC64F35}">
      <dgm:prSet/>
      <dgm:spPr/>
      <dgm:t>
        <a:bodyPr/>
        <a:lstStyle/>
        <a:p>
          <a:endParaRPr lang="ru-RU"/>
        </a:p>
      </dgm:t>
    </dgm:pt>
    <dgm:pt modelId="{8F968853-2376-4CCA-96A1-17493F8E7831}" type="sibTrans" cxnId="{E017F1C4-E720-4AD4-AAD7-70ACFCC64F35}">
      <dgm:prSet/>
      <dgm:spPr/>
      <dgm:t>
        <a:bodyPr/>
        <a:lstStyle/>
        <a:p>
          <a:endParaRPr lang="ru-RU"/>
        </a:p>
      </dgm:t>
    </dgm:pt>
    <dgm:pt modelId="{5346EFE4-8320-426B-B4D4-5F48C15AEFF3}">
      <dgm:prSet custT="1"/>
      <dgm:spPr/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Осознано чередовать различные приёмы самоконтроля.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EDD602-3156-4749-B875-A76FBD4CCBAA}" type="parTrans" cxnId="{508AAE8B-A5C0-4FBF-B50B-4661F93A3806}">
      <dgm:prSet/>
      <dgm:spPr/>
      <dgm:t>
        <a:bodyPr/>
        <a:lstStyle/>
        <a:p>
          <a:endParaRPr lang="ru-RU"/>
        </a:p>
      </dgm:t>
    </dgm:pt>
    <dgm:pt modelId="{E15D4CBC-A468-4860-A995-3BEBD2FF3CA7}" type="sibTrans" cxnId="{508AAE8B-A5C0-4FBF-B50B-4661F93A3806}">
      <dgm:prSet/>
      <dgm:spPr/>
      <dgm:t>
        <a:bodyPr/>
        <a:lstStyle/>
        <a:p>
          <a:endParaRPr lang="ru-RU"/>
        </a:p>
      </dgm:t>
    </dgm:pt>
    <dgm:pt modelId="{767840A8-FE0D-43CC-88BE-C8A0842AEE01}">
      <dgm:prSet custT="1"/>
      <dgm:spPr/>
      <dgm:t>
        <a:bodyPr/>
        <a:lstStyle/>
        <a:p>
          <a:pPr algn="ctr"/>
          <a:r>
            <a: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Самостоятельно составлять системы проверочных заданий, алгоритмы.</a:t>
          </a:r>
          <a:endParaRPr lang="ru-RU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0792B8-DDFA-4F30-8E49-C202FB5A8902}" type="parTrans" cxnId="{4DC3872B-86C0-47C2-B5BB-AD889DA1C6A6}">
      <dgm:prSet/>
      <dgm:spPr/>
      <dgm:t>
        <a:bodyPr/>
        <a:lstStyle/>
        <a:p>
          <a:endParaRPr lang="ru-RU"/>
        </a:p>
      </dgm:t>
    </dgm:pt>
    <dgm:pt modelId="{3E1C54F6-E8B9-430A-9B87-C3EF366B7AE1}" type="sibTrans" cxnId="{4DC3872B-86C0-47C2-B5BB-AD889DA1C6A6}">
      <dgm:prSet/>
      <dgm:spPr/>
      <dgm:t>
        <a:bodyPr/>
        <a:lstStyle/>
        <a:p>
          <a:endParaRPr lang="ru-RU"/>
        </a:p>
      </dgm:t>
    </dgm:pt>
    <dgm:pt modelId="{40AEE28F-B4D3-4565-AC67-9B4AC9BC72EC}" type="pres">
      <dgm:prSet presAssocID="{94AD1E29-1A6D-4870-ABC2-5A228177472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0391EB-78D9-4750-B239-06B68891DA8A}" type="pres">
      <dgm:prSet presAssocID="{94AD1E29-1A6D-4870-ABC2-5A228177472A}" presName="dummyMaxCanvas" presStyleCnt="0">
        <dgm:presLayoutVars/>
      </dgm:prSet>
      <dgm:spPr/>
    </dgm:pt>
    <dgm:pt modelId="{ECCBCC42-E429-4D3B-8D0A-BC63F30AC9E6}" type="pres">
      <dgm:prSet presAssocID="{94AD1E29-1A6D-4870-ABC2-5A228177472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B3352-8839-4896-BAEA-6F241D24936B}" type="pres">
      <dgm:prSet presAssocID="{94AD1E29-1A6D-4870-ABC2-5A228177472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FE076-8C9E-41E0-BE65-E2B6804A593E}" type="pres">
      <dgm:prSet presAssocID="{94AD1E29-1A6D-4870-ABC2-5A228177472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40F2C-9926-49C0-8C8F-3FBB3C793D20}" type="pres">
      <dgm:prSet presAssocID="{94AD1E29-1A6D-4870-ABC2-5A228177472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A15DD-1B77-44B4-A8E0-56982DF53E72}" type="pres">
      <dgm:prSet presAssocID="{94AD1E29-1A6D-4870-ABC2-5A228177472A}" presName="FiveNodes_5" presStyleLbl="node1" presStyleIdx="4" presStyleCnt="5" custLinFactNeighborX="-3287" custLinFactNeighborY="-5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F1E83-EB27-45F8-B866-149E5888D947}" type="pres">
      <dgm:prSet presAssocID="{94AD1E29-1A6D-4870-ABC2-5A228177472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55C7E-F44A-464D-BCD6-76447D42F1E3}" type="pres">
      <dgm:prSet presAssocID="{94AD1E29-1A6D-4870-ABC2-5A228177472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29B7A-0769-4822-8535-DE6EA1229699}" type="pres">
      <dgm:prSet presAssocID="{94AD1E29-1A6D-4870-ABC2-5A228177472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9714F-0EC2-49BD-A10A-A30807C0BFF9}" type="pres">
      <dgm:prSet presAssocID="{94AD1E29-1A6D-4870-ABC2-5A228177472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AC6C1-542F-475A-873D-B09B61826D13}" type="pres">
      <dgm:prSet presAssocID="{94AD1E29-1A6D-4870-ABC2-5A228177472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004AD-2C09-4934-B495-F44DFA531147}" type="pres">
      <dgm:prSet presAssocID="{94AD1E29-1A6D-4870-ABC2-5A228177472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263ED-645A-4C46-8871-8448A7AEA119}" type="pres">
      <dgm:prSet presAssocID="{94AD1E29-1A6D-4870-ABC2-5A228177472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D2106-1DB5-4809-9B7F-CD2892E16A44}" type="pres">
      <dgm:prSet presAssocID="{94AD1E29-1A6D-4870-ABC2-5A228177472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7D169-76BD-4AA2-B123-0521EEC46582}" type="pres">
      <dgm:prSet presAssocID="{94AD1E29-1A6D-4870-ABC2-5A228177472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A20259-1D45-4AC7-AE16-D0E67BA785CC}" type="presOf" srcId="{BAE62142-8039-479F-B35C-2EF4B0E89209}" destId="{ECCBCC42-E429-4D3B-8D0A-BC63F30AC9E6}" srcOrd="0" destOrd="0" presId="urn:microsoft.com/office/officeart/2005/8/layout/vProcess5"/>
    <dgm:cxn modelId="{A9AB4FC7-ABA7-413B-A403-104C171DE09E}" type="presOf" srcId="{5346EFE4-8320-426B-B4D4-5F48C15AEFF3}" destId="{0CAD2106-1DB5-4809-9B7F-CD2892E16A44}" srcOrd="1" destOrd="0" presId="urn:microsoft.com/office/officeart/2005/8/layout/vProcess5"/>
    <dgm:cxn modelId="{CCC2DF1A-657E-43FA-95EB-7BEFC3FC3591}" type="presOf" srcId="{E15D4CBC-A468-4860-A995-3BEBD2FF3CA7}" destId="{FDF9714F-0EC2-49BD-A10A-A30807C0BFF9}" srcOrd="0" destOrd="0" presId="urn:microsoft.com/office/officeart/2005/8/layout/vProcess5"/>
    <dgm:cxn modelId="{ACE3AD19-307E-4F2A-A25B-A27114C27F98}" type="presOf" srcId="{22CF764E-E915-44A2-8995-4CA16B97E240}" destId="{4AF263ED-645A-4C46-8871-8448A7AEA119}" srcOrd="1" destOrd="0" presId="urn:microsoft.com/office/officeart/2005/8/layout/vProcess5"/>
    <dgm:cxn modelId="{578C3CA7-0018-40E0-BBFB-C3CD43B65A68}" type="presOf" srcId="{22CF764E-E915-44A2-8995-4CA16B97E240}" destId="{55AFE076-8C9E-41E0-BE65-E2B6804A593E}" srcOrd="0" destOrd="0" presId="urn:microsoft.com/office/officeart/2005/8/layout/vProcess5"/>
    <dgm:cxn modelId="{63BDF2E0-CFCB-4216-A2D1-5B027AE9D4A6}" srcId="{94AD1E29-1A6D-4870-ABC2-5A228177472A}" destId="{BAE62142-8039-479F-B35C-2EF4B0E89209}" srcOrd="0" destOrd="0" parTransId="{8276C1EA-F7B8-4923-96C7-6484DD944D17}" sibTransId="{712200AB-171E-4A6E-A960-F1D017ABCC7A}"/>
    <dgm:cxn modelId="{FCECD45F-1A0B-4FB9-83D3-F2BFD402D6B9}" type="presOf" srcId="{6FA10B2E-0611-4BCC-BB36-D608BCD8B64A}" destId="{474004AD-2C09-4934-B495-F44DFA531147}" srcOrd="1" destOrd="0" presId="urn:microsoft.com/office/officeart/2005/8/layout/vProcess5"/>
    <dgm:cxn modelId="{A81137B9-D4B4-4489-BEDB-6AF82468BE49}" type="presOf" srcId="{712200AB-171E-4A6E-A960-F1D017ABCC7A}" destId="{5B7F1E83-EB27-45F8-B866-149E5888D947}" srcOrd="0" destOrd="0" presId="urn:microsoft.com/office/officeart/2005/8/layout/vProcess5"/>
    <dgm:cxn modelId="{D879ACC2-A4B9-4786-9B7C-3F9F8E17DEB6}" type="presOf" srcId="{BAE62142-8039-479F-B35C-2EF4B0E89209}" destId="{293AC6C1-542F-475A-873D-B09B61826D13}" srcOrd="1" destOrd="0" presId="urn:microsoft.com/office/officeart/2005/8/layout/vProcess5"/>
    <dgm:cxn modelId="{811D881A-C796-4ED5-A4A2-D53004AAC975}" type="presOf" srcId="{767840A8-FE0D-43CC-88BE-C8A0842AEE01}" destId="{A0C7D169-76BD-4AA2-B123-0521EEC46582}" srcOrd="1" destOrd="0" presId="urn:microsoft.com/office/officeart/2005/8/layout/vProcess5"/>
    <dgm:cxn modelId="{8D93520F-925B-42C8-9AF4-915D2EFA5A61}" type="presOf" srcId="{767840A8-FE0D-43CC-88BE-C8A0842AEE01}" destId="{446A15DD-1B77-44B4-A8E0-56982DF53E72}" srcOrd="0" destOrd="0" presId="urn:microsoft.com/office/officeart/2005/8/layout/vProcess5"/>
    <dgm:cxn modelId="{508AAE8B-A5C0-4FBF-B50B-4661F93A3806}" srcId="{94AD1E29-1A6D-4870-ABC2-5A228177472A}" destId="{5346EFE4-8320-426B-B4D4-5F48C15AEFF3}" srcOrd="3" destOrd="0" parTransId="{7BEDD602-3156-4749-B875-A76FBD4CCBAA}" sibTransId="{E15D4CBC-A468-4860-A995-3BEBD2FF3CA7}"/>
    <dgm:cxn modelId="{035A032D-C321-49CD-A1D7-D9535CEC6292}" type="presOf" srcId="{6FA10B2E-0611-4BCC-BB36-D608BCD8B64A}" destId="{900B3352-8839-4896-BAEA-6F241D24936B}" srcOrd="0" destOrd="0" presId="urn:microsoft.com/office/officeart/2005/8/layout/vProcess5"/>
    <dgm:cxn modelId="{9A3CA1BC-25D8-4A3A-86B1-8DFFD2456112}" type="presOf" srcId="{94AD1E29-1A6D-4870-ABC2-5A228177472A}" destId="{40AEE28F-B4D3-4565-AC67-9B4AC9BC72EC}" srcOrd="0" destOrd="0" presId="urn:microsoft.com/office/officeart/2005/8/layout/vProcess5"/>
    <dgm:cxn modelId="{2129B1D9-5971-4C63-BDA9-68EC7ACEF1AD}" type="presOf" srcId="{5346EFE4-8320-426B-B4D4-5F48C15AEFF3}" destId="{1B440F2C-9926-49C0-8C8F-3FBB3C793D20}" srcOrd="0" destOrd="0" presId="urn:microsoft.com/office/officeart/2005/8/layout/vProcess5"/>
    <dgm:cxn modelId="{4DC3872B-86C0-47C2-B5BB-AD889DA1C6A6}" srcId="{94AD1E29-1A6D-4870-ABC2-5A228177472A}" destId="{767840A8-FE0D-43CC-88BE-C8A0842AEE01}" srcOrd="4" destOrd="0" parTransId="{430792B8-DDFA-4F30-8E49-C202FB5A8902}" sibTransId="{3E1C54F6-E8B9-430A-9B87-C3EF366B7AE1}"/>
    <dgm:cxn modelId="{E017F1C4-E720-4AD4-AAD7-70ACFCC64F35}" srcId="{94AD1E29-1A6D-4870-ABC2-5A228177472A}" destId="{22CF764E-E915-44A2-8995-4CA16B97E240}" srcOrd="2" destOrd="0" parTransId="{871346EB-2846-43C1-8E82-22F23B19B47C}" sibTransId="{8F968853-2376-4CCA-96A1-17493F8E7831}"/>
    <dgm:cxn modelId="{84CDBD11-78BC-4A69-B34A-4173AE094829}" srcId="{94AD1E29-1A6D-4870-ABC2-5A228177472A}" destId="{6FA10B2E-0611-4BCC-BB36-D608BCD8B64A}" srcOrd="1" destOrd="0" parTransId="{25352C76-297D-4BC0-BD76-AA6351188FCA}" sibTransId="{EC11C83C-3C41-43A9-AF39-8EEFE096CC94}"/>
    <dgm:cxn modelId="{FD48702D-9BEE-4B71-9CEB-3D2E3F72D527}" type="presOf" srcId="{EC11C83C-3C41-43A9-AF39-8EEFE096CC94}" destId="{C4355C7E-F44A-464D-BCD6-76447D42F1E3}" srcOrd="0" destOrd="0" presId="urn:microsoft.com/office/officeart/2005/8/layout/vProcess5"/>
    <dgm:cxn modelId="{2EFB3F29-5309-4F13-86B0-502F87E1E4C3}" type="presOf" srcId="{8F968853-2376-4CCA-96A1-17493F8E7831}" destId="{BB329B7A-0769-4822-8535-DE6EA1229699}" srcOrd="0" destOrd="0" presId="urn:microsoft.com/office/officeart/2005/8/layout/vProcess5"/>
    <dgm:cxn modelId="{E65DB06F-07CF-4D7D-8D2E-AAEC1A2A95DE}" type="presParOf" srcId="{40AEE28F-B4D3-4565-AC67-9B4AC9BC72EC}" destId="{0D0391EB-78D9-4750-B239-06B68891DA8A}" srcOrd="0" destOrd="0" presId="urn:microsoft.com/office/officeart/2005/8/layout/vProcess5"/>
    <dgm:cxn modelId="{735F62D5-DAE9-48AA-BFC3-8E6F88811D06}" type="presParOf" srcId="{40AEE28F-B4D3-4565-AC67-9B4AC9BC72EC}" destId="{ECCBCC42-E429-4D3B-8D0A-BC63F30AC9E6}" srcOrd="1" destOrd="0" presId="urn:microsoft.com/office/officeart/2005/8/layout/vProcess5"/>
    <dgm:cxn modelId="{7413009C-7D6F-47F8-8676-C5541202CF3D}" type="presParOf" srcId="{40AEE28F-B4D3-4565-AC67-9B4AC9BC72EC}" destId="{900B3352-8839-4896-BAEA-6F241D24936B}" srcOrd="2" destOrd="0" presId="urn:microsoft.com/office/officeart/2005/8/layout/vProcess5"/>
    <dgm:cxn modelId="{E491E061-8811-4029-9167-B8FEA7CF5226}" type="presParOf" srcId="{40AEE28F-B4D3-4565-AC67-9B4AC9BC72EC}" destId="{55AFE076-8C9E-41E0-BE65-E2B6804A593E}" srcOrd="3" destOrd="0" presId="urn:microsoft.com/office/officeart/2005/8/layout/vProcess5"/>
    <dgm:cxn modelId="{0E7D09C3-7EFF-4EE6-93D4-0DA9D481CC3F}" type="presParOf" srcId="{40AEE28F-B4D3-4565-AC67-9B4AC9BC72EC}" destId="{1B440F2C-9926-49C0-8C8F-3FBB3C793D20}" srcOrd="4" destOrd="0" presId="urn:microsoft.com/office/officeart/2005/8/layout/vProcess5"/>
    <dgm:cxn modelId="{80A6748C-4667-4993-A559-A73371A148A1}" type="presParOf" srcId="{40AEE28F-B4D3-4565-AC67-9B4AC9BC72EC}" destId="{446A15DD-1B77-44B4-A8E0-56982DF53E72}" srcOrd="5" destOrd="0" presId="urn:microsoft.com/office/officeart/2005/8/layout/vProcess5"/>
    <dgm:cxn modelId="{07DA9725-40F1-44BD-AE25-2915AEE04A99}" type="presParOf" srcId="{40AEE28F-B4D3-4565-AC67-9B4AC9BC72EC}" destId="{5B7F1E83-EB27-45F8-B866-149E5888D947}" srcOrd="6" destOrd="0" presId="urn:microsoft.com/office/officeart/2005/8/layout/vProcess5"/>
    <dgm:cxn modelId="{602B4E43-A565-41B6-87BA-60E1C168DD56}" type="presParOf" srcId="{40AEE28F-B4D3-4565-AC67-9B4AC9BC72EC}" destId="{C4355C7E-F44A-464D-BCD6-76447D42F1E3}" srcOrd="7" destOrd="0" presId="urn:microsoft.com/office/officeart/2005/8/layout/vProcess5"/>
    <dgm:cxn modelId="{39D6A188-FEA9-4BFE-B5DE-4B6EE156333E}" type="presParOf" srcId="{40AEE28F-B4D3-4565-AC67-9B4AC9BC72EC}" destId="{BB329B7A-0769-4822-8535-DE6EA1229699}" srcOrd="8" destOrd="0" presId="urn:microsoft.com/office/officeart/2005/8/layout/vProcess5"/>
    <dgm:cxn modelId="{BAA45C72-4F57-4A56-9CCE-E316C78F07D4}" type="presParOf" srcId="{40AEE28F-B4D3-4565-AC67-9B4AC9BC72EC}" destId="{FDF9714F-0EC2-49BD-A10A-A30807C0BFF9}" srcOrd="9" destOrd="0" presId="urn:microsoft.com/office/officeart/2005/8/layout/vProcess5"/>
    <dgm:cxn modelId="{1C4923AE-C54A-491C-A99F-F50D6620D579}" type="presParOf" srcId="{40AEE28F-B4D3-4565-AC67-9B4AC9BC72EC}" destId="{293AC6C1-542F-475A-873D-B09B61826D13}" srcOrd="10" destOrd="0" presId="urn:microsoft.com/office/officeart/2005/8/layout/vProcess5"/>
    <dgm:cxn modelId="{9A7F91FF-4A3A-463E-9B6F-41FF00062D90}" type="presParOf" srcId="{40AEE28F-B4D3-4565-AC67-9B4AC9BC72EC}" destId="{474004AD-2C09-4934-B495-F44DFA531147}" srcOrd="11" destOrd="0" presId="urn:microsoft.com/office/officeart/2005/8/layout/vProcess5"/>
    <dgm:cxn modelId="{1BF29779-B4E1-4D70-8F8D-5199685356F3}" type="presParOf" srcId="{40AEE28F-B4D3-4565-AC67-9B4AC9BC72EC}" destId="{4AF263ED-645A-4C46-8871-8448A7AEA119}" srcOrd="12" destOrd="0" presId="urn:microsoft.com/office/officeart/2005/8/layout/vProcess5"/>
    <dgm:cxn modelId="{C4CA8A50-4584-4751-A166-AF16D1A54A61}" type="presParOf" srcId="{40AEE28F-B4D3-4565-AC67-9B4AC9BC72EC}" destId="{0CAD2106-1DB5-4809-9B7F-CD2892E16A44}" srcOrd="13" destOrd="0" presId="urn:microsoft.com/office/officeart/2005/8/layout/vProcess5"/>
    <dgm:cxn modelId="{E20FBBB5-F66F-4E3A-AFEE-4BBD2030F63E}" type="presParOf" srcId="{40AEE28F-B4D3-4565-AC67-9B4AC9BC72EC}" destId="{A0C7D169-76BD-4AA2-B123-0521EEC4658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18B7D-6400-4D01-B21F-124109563C19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00F2A-64CD-4D20-B552-BBF71A8BE9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7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6A04-85C3-4E63-8D3C-9823D46A8048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B2F2F-59E9-4714-8969-C808D2C1F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ewishcurrents.org/wp-content/uploads/2013/06/portrait-217x300.jpg%20&#1051;.&#1057;.&#1042;&#1099;&#1075;&#1086;&#1090;&#1089;&#1082;&#1080;&#1081;" TargetMode="External"/><Relationship Id="rId2" Type="http://schemas.openxmlformats.org/officeDocument/2006/relationships/hyperlink" Target="http://www.tvoyrebenok.ru/fony-dlya-prezentacij-cvetok.s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67744" y="260648"/>
            <a:ext cx="5184576" cy="936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04604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Слайд" r:id="rId3" imgW="4124072" imgH="3093589" progId="PowerPoint.Slide.12">
                  <p:embed/>
                </p:oleObj>
              </mc:Choice>
              <mc:Fallback>
                <p:oleObj name="Слайд" r:id="rId3" imgW="4124072" imgH="3093589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8000" contrast="1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tvoyrebenok.ru/images/presentation/school/b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052736"/>
            <a:ext cx="2880320" cy="504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РОДИТЕЛЬ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1052736"/>
            <a:ext cx="28803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УЧЕНИК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779912" y="1196752"/>
            <a:ext cx="1440160" cy="216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177281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 РОДИТЕЛЬСКИХ СОБРАНИЙ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67544" y="2204864"/>
            <a:ext cx="5472608" cy="1440160"/>
          </a:xfrm>
          <a:prstGeom prst="horizontalScroll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«Результаты стартовой диагностики. Роль самоконтроля в успешном развитии ребёнка».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915816" y="3501008"/>
            <a:ext cx="5256584" cy="1440160"/>
          </a:xfrm>
          <a:prstGeom prst="horizontalScroll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«Как помочь ребёнку стать внимательнее».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923928" y="5157192"/>
            <a:ext cx="5004048" cy="1368152"/>
          </a:xfrm>
          <a:prstGeom prst="horizontalScroll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«Садимся за уроки».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65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908720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ятиугольник 3"/>
          <p:cNvSpPr/>
          <p:nvPr/>
        </p:nvSpPr>
        <p:spPr>
          <a:xfrm>
            <a:off x="467544" y="188640"/>
            <a:ext cx="8352928" cy="576064"/>
          </a:xfrm>
          <a:prstGeom prst="homePlat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СФОРМИРОВАННОСТИ САМОКОНТРОЛЯ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447256" y="3573016"/>
          <a:ext cx="66967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2987824" cy="17281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стартовой  диагностики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</a:pPr>
            <a:r>
              <a:rPr lang="ru-RU" sz="20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класс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</a:pPr>
            <a:r>
              <a:rPr lang="ru-RU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2010 – 2011 учебный год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051720" y="1124744"/>
          <a:ext cx="518457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203848" y="260648"/>
          <a:ext cx="576064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79512" y="3068960"/>
            <a:ext cx="3024336" cy="15121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итоговой диагностики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</a:pPr>
            <a:r>
              <a:rPr lang="ru-RU" sz="20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класс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</a:pPr>
            <a:r>
              <a:rPr lang="ru-RU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2011 – 2012 учебный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-893887" y="212830"/>
            <a:ext cx="109317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качества обучения  учащихся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2010 по 2012 учебные года.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1196752"/>
          <a:ext cx="83529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260648"/>
            <a:ext cx="2592288" cy="18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стартовой  диагностики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</a:pPr>
            <a:r>
              <a:rPr lang="ru-RU" sz="20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класс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</a:pPr>
            <a:r>
              <a:rPr lang="ru-RU" sz="16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2012 – 2013учебный год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131840" y="620688"/>
          <a:ext cx="568863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23528" y="3284984"/>
            <a:ext cx="2592288" cy="18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итоговой диагностики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</a:pPr>
            <a:r>
              <a:rPr lang="ru-RU" sz="20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класс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0375" algn="l"/>
              </a:tabLst>
            </a:pPr>
            <a:r>
              <a:rPr lang="ru-RU" sz="16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2012 – 2013учебный год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203848" y="3645024"/>
          <a:ext cx="568863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755576" y="282714"/>
            <a:ext cx="77048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43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Диаграмма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УУД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43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класс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2013 учебный год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432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83568" y="1268760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1. </a:t>
            </a:r>
            <a:r>
              <a:rPr lang="en-US" dirty="0" smtClean="0">
                <a:hlinkClick r:id="rId2"/>
              </a:rPr>
              <a:t>http://www.tvoyrebenok.ru/fony-dlya-prezentacij-cvetok.shtml</a:t>
            </a:r>
            <a:r>
              <a:rPr lang="ru-RU" dirty="0" smtClean="0"/>
              <a:t> фоны к презентациям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47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2.  </a:t>
            </a:r>
            <a:r>
              <a:rPr lang="en-US" dirty="0" smtClean="0">
                <a:hlinkClick r:id="rId3"/>
              </a:rPr>
              <a:t>http://jewishcurrents.org/wp-content/uploads/2013/06/portrait-217x300.jpg</a:t>
            </a: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3"/>
              </a:rPr>
              <a:t>Л.С.Выготский</a:t>
            </a:r>
            <a:r>
              <a:rPr lang="ru-RU" dirty="0" smtClean="0"/>
              <a:t> портрет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143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Слайд Microsoft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 «Волоколамская школа – интернат основного общего образования»</dc:title>
  <dc:creator>Inna</dc:creator>
  <cp:lastModifiedBy>Inna</cp:lastModifiedBy>
  <cp:revision>134</cp:revision>
  <dcterms:created xsi:type="dcterms:W3CDTF">2012-12-01T19:20:03Z</dcterms:created>
  <dcterms:modified xsi:type="dcterms:W3CDTF">2014-09-21T16:30:30Z</dcterms:modified>
</cp:coreProperties>
</file>