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0" r:id="rId3"/>
    <p:sldId id="256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25924-9501-439B-A0DC-E09E8394198B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8DDA7-EAF1-46E3-991E-5BD9487D1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194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8DDA7-EAF1-46E3-991E-5BD9487D181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8DDA7-EAF1-46E3-991E-5BD9487D181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етушок Рой, фото от 27 сентября, картинки 1600x1648 пикселе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8680"/>
            <a:ext cx="6336704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17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27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332656"/>
            <a:ext cx="6203545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Заглавная </a:t>
            </a:r>
          </a:p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</a:t>
            </a:r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укв</a:t>
            </a: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Петушок Рой, фото от 27 сентября, картинки 1600x1648 пикселе…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79" y="3573016"/>
            <a:ext cx="3312369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t="1459" b="2253"/>
          <a:stretch>
            <a:fillRect/>
          </a:stretch>
        </p:blipFill>
        <p:spPr bwMode="auto">
          <a:xfrm>
            <a:off x="1979712" y="188640"/>
            <a:ext cx="5688632" cy="4752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ятно 1 2"/>
          <p:cNvSpPr/>
          <p:nvPr/>
        </p:nvSpPr>
        <p:spPr>
          <a:xfrm>
            <a:off x="4788024" y="1340768"/>
            <a:ext cx="288032" cy="288032"/>
          </a:xfrm>
          <a:prstGeom prst="irregularSeal1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4" name="Пятно 1 3"/>
          <p:cNvSpPr/>
          <p:nvPr/>
        </p:nvSpPr>
        <p:spPr>
          <a:xfrm>
            <a:off x="6156176" y="1340768"/>
            <a:ext cx="288032" cy="288032"/>
          </a:xfrm>
          <a:prstGeom prst="irregularSeal1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" name="Пятно 1 1"/>
          <p:cNvSpPr/>
          <p:nvPr/>
        </p:nvSpPr>
        <p:spPr>
          <a:xfrm>
            <a:off x="3851920" y="1628800"/>
            <a:ext cx="288032" cy="288032"/>
          </a:xfrm>
          <a:prstGeom prst="irregularSeal1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13 0.00856 -0.00469 0.01619 -0.0099 0.02267 C -0.01198 0.03076 -0.01476 0.03677 -0.01684 0.0451 C -0.01788 0.04949 -0.02066 0.05273 -0.02257 0.05643 C -0.02344 0.05828 -0.02483 0.0599 -0.02535 0.06198 C -0.02726 0.06961 -0.02587 0.06591 -0.02952 0.07331 C -0.03125 0.08257 -0.03316 0.09482 -0.03663 0.10338 C -0.0382 0.10731 -0.04219 0.11448 -0.04219 0.11448 C -0.04531 0.12743 -0.04271 0.12304 -0.04792 0.12951 C -0.05139 0.14385 -0.05243 0.15819 -0.06059 0.16906 C -0.06146 0.17276 -0.06181 0.17692 -0.06337 0.18016 C -0.06528 0.18386 -0.06788 0.1871 -0.06892 0.19149 C -0.07274 0.20722 -0.07761 0.22179 -0.08299 0.23659 C -0.08629 0.24561 -0.0882 0.25555 -0.09149 0.26457 C -0.09514 0.27452 -0.09896 0.28469 -0.10278 0.29464 C -0.10469 0.29996 -0.10608 0.30666 -0.10833 0.31152 C -0.1158 0.32748 -0.10642 0.30019 -0.11406 0.321 C -0.11945 0.33534 -0.11077 0.3173 -0.11823 0.3321 C -0.12014 0.33997 -0.12465 0.34575 -0.12813 0.35292 C -0.12899 0.35454 -0.12882 0.35662 -0.12952 0.35847 C -0.13021 0.36055 -0.13142 0.36217 -0.13229 0.36402 C -0.13386 0.37026 -0.13941 0.3809 -0.13941 0.3809 C -0.14028 0.3846 -0.14045 0.38899 -0.14219 0.39223 C -0.1441 0.39593 -0.14792 0.40356 -0.14792 0.40356 C -0.15 0.41189 -0.15556 0.4179 -0.15764 0.426 C -0.16024 0.43664 -0.15729 0.42715 -0.16198 0.43548 C -0.16372 0.43849 -0.16823 0.44797 -0.17031 0.45236 C -0.17656 0.46531 -0.1882 0.46878 -0.19861 0.47109 C -0.20469 0.4704 -0.21094 0.47133 -0.21684 0.46924 C -0.21858 0.46855 -0.21823 0.46485 -0.21962 0.46346 C -0.22083 0.46231 -0.22257 0.46231 -0.22396 0.46161 C -0.23507 0.45167 -0.22153 0.46323 -0.23229 0.45606 C -0.23663 0.45329 -0.23958 0.4482 -0.24358 0.44473 C -0.24531 0.44149 -0.24774 0.43895 -0.24931 0.43548 C -0.25017 0.43386 -0.24983 0.43132 -0.2507 0.4297 C -0.25313 0.42553 -0.25903 0.4186 -0.25903 0.4186 C -0.26129 0.41004 -0.26163 0.40033 -0.26476 0.39223 C -0.26545 0.39015 -0.26719 0.38876 -0.26754 0.38668 C -0.26823 0.38229 -0.26754 0.37789 -0.26754 0.3735 " pathEditMode="relative" ptsTypes="ffffffffffffffffffffffffffffffffffffffA"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55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22 0.00833 -0.00139 0.01296 -0.00573 0.01874 C -0.00712 0.02591 -0.00747 0.0303 -0.01129 0.03562 C -0.01458 0.04903 -0.0125 0.04348 -0.01702 0.0525 C -0.02014 0.06522 -0.01771 0.06083 -0.02257 0.06753 C -0.02483 0.07632 -0.02587 0.08257 -0.02969 0.08997 C -0.03212 0.09968 -0.03038 0.09413 -0.03663 0.10685 C -0.0375 0.1087 -0.03941 0.1124 -0.03941 0.1124 C -0.03993 0.11494 -0.04011 0.11772 -0.04097 0.12003 C -0.04254 0.12396 -0.04653 0.13113 -0.04653 0.13113 C -0.04809 0.13738 -0.05365 0.14802 -0.05365 0.14802 C -0.0559 0.15727 -0.05781 0.1642 -0.06198 0.17253 C -0.06337 0.1797 -0.06372 0.18432 -0.06771 0.18941 C -0.07066 0.2019 -0.07465 0.21439 -0.08038 0.22503 C -0.08264 0.23405 -0.08368 0.24422 -0.08872 0.25139 C -0.08906 0.25255 -0.09115 0.26134 -0.09167 0.26249 C -0.09566 0.27128 -0.09358 0.26111 -0.09722 0.27197 C -0.10052 0.28192 -0.09983 0.28516 -0.10573 0.29256 C -0.1066 0.29626 -0.10764 0.30019 -0.10851 0.30389 C -0.10955 0.30805 -0.11406 0.31499 -0.11406 0.31499 C -0.11563 0.32147 -0.11702 0.32632 -0.11979 0.33187 C -0.12483 0.35246 -0.11702 0.32193 -0.12396 0.34321 C -0.12674 0.35199 -0.12761 0.36309 -0.13108 0.37142 C -0.13264 0.37535 -0.13472 0.37905 -0.13663 0.38275 C -0.1375 0.3846 -0.13941 0.3883 -0.13941 0.3883 C -0.14219 0.40889 -0.14861 0.43432 -0.13663 0.45028 C -0.1342 0.46 -0.12986 0.46 -0.12257 0.46323 C -0.12118 0.46393 -0.1184 0.46508 -0.1184 0.46508 C -0.11181 0.46231 -0.10521 0.46069 -0.09861 0.45768 C -0.09236 0.44658 -0.09636 0.4519 -0.08594 0.44265 C -0.08455 0.44149 -0.08177 0.43895 -0.08177 0.43895 C -0.07761 0.43062 -0.06858 0.42207 -0.06198 0.41652 C -0.05764 0.40773 -0.05452 0.4031 -0.04931 0.3957 C -0.04653 0.3846 -0.05017 0.39524 -0.04375 0.38645 C -0.04254 0.38483 -0.04219 0.38229 -0.04097 0.38067 C -0.03108 0.36564 -0.03733 0.37605 -0.02969 0.36772 C -0.02865 0.36656 -0.02795 0.36471 -0.02674 0.36379 C -0.02413 0.36194 -0.0184 0.36009 -0.0184 0.36009 C -0.01024 0.34968 -0.01354 0.35407 -0.00851 0.34691 C 0.00139 0.3328 -0.00938 0.35246 -0.00139 0.3395 C -0.00035 0.33789 0.00035 0.3358 0.00139 0.33395 C 0.00173 0.33326 0.00226 0.33257 0.00278 0.33187 " pathEditMode="relative" ptsTypes="fffffffffffffffffffffffffffffffffffffffffA">
                                      <p:cBhvr>
                                        <p:cTn id="3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55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09 -0.01758 0.00417 -0.03377 0.00851 -0.05065 C 0.01007 -0.05643 0.01059 -0.06291 0.01406 -0.06753 C 0.02031 -0.07586 0.03351 -0.07632 0.0408 -0.07701 C 0.0474 -0.07771 0.054 -0.07817 0.06059 -0.07886 C 0.0757 -0.08557 0.09323 -0.08002 0.10851 -0.07886 C 0.19393 -0.07956 0.27934 -0.08071 0.36476 -0.08071 " pathEditMode="relative" ptsTypes="ffffffA">
                                      <p:cBhvr>
                                        <p:cTn id="4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5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4" grpId="0" animBg="1"/>
      <p:bldP spid="4" grpId="1" animBg="1"/>
      <p:bldP spid="4" grpId="2" animBg="1"/>
      <p:bldP spid="2" grpId="0" animBg="1"/>
      <p:bldP spid="2" grpId="1" animBg="1"/>
      <p:bldP spid="2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b="3665"/>
          <a:stretch>
            <a:fillRect/>
          </a:stretch>
        </p:blipFill>
        <p:spPr bwMode="auto">
          <a:xfrm>
            <a:off x="685800" y="1219200"/>
            <a:ext cx="7518596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540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748" y="1484784"/>
            <a:ext cx="822959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89947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</Words>
  <Application>Microsoft Office PowerPoint</Application>
  <PresentationFormat>Экран (4:3)</PresentationFormat>
  <Paragraphs>4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Вероника Захарова</dc:creator>
  <cp:lastModifiedBy>Дюжакова</cp:lastModifiedBy>
  <cp:revision>7</cp:revision>
  <dcterms:created xsi:type="dcterms:W3CDTF">2012-08-23T15:04:47Z</dcterms:created>
  <dcterms:modified xsi:type="dcterms:W3CDTF">2014-10-27T18:28:26Z</dcterms:modified>
</cp:coreProperties>
</file>