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6" r:id="rId4"/>
    <p:sldId id="280" r:id="rId5"/>
    <p:sldId id="277" r:id="rId6"/>
    <p:sldId id="281" r:id="rId7"/>
    <p:sldId id="284" r:id="rId8"/>
    <p:sldId id="282" r:id="rId9"/>
    <p:sldId id="283" r:id="rId10"/>
    <p:sldId id="285" r:id="rId11"/>
    <p:sldId id="275" r:id="rId12"/>
    <p:sldId id="263" r:id="rId13"/>
    <p:sldId id="269" r:id="rId14"/>
    <p:sldId id="270" r:id="rId15"/>
    <p:sldId id="272" r:id="rId16"/>
    <p:sldId id="273" r:id="rId17"/>
    <p:sldId id="274" r:id="rId18"/>
    <p:sldId id="278" r:id="rId19"/>
    <p:sldId id="260" r:id="rId20"/>
    <p:sldId id="292" r:id="rId21"/>
    <p:sldId id="293" r:id="rId22"/>
    <p:sldId id="296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3" d="100"/>
          <a:sy n="23" d="100"/>
        </p:scale>
        <p:origin x="-6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863D-A984-4FFB-994B-B0B1B69C8FD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DFC1-3066-4B52-9DCF-E8FA81F7B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863D-A984-4FFB-994B-B0B1B69C8FD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DFC1-3066-4B52-9DCF-E8FA81F7B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863D-A984-4FFB-994B-B0B1B69C8FD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DFC1-3066-4B52-9DCF-E8FA81F7B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863D-A984-4FFB-994B-B0B1B69C8FD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DFC1-3066-4B52-9DCF-E8FA81F7B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863D-A984-4FFB-994B-B0B1B69C8FD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DFC1-3066-4B52-9DCF-E8FA81F7B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863D-A984-4FFB-994B-B0B1B69C8FD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DFC1-3066-4B52-9DCF-E8FA81F7B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863D-A984-4FFB-994B-B0B1B69C8FD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DFC1-3066-4B52-9DCF-E8FA81F7B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863D-A984-4FFB-994B-B0B1B69C8FD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DFC1-3066-4B52-9DCF-E8FA81F7B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863D-A984-4FFB-994B-B0B1B69C8FD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DFC1-3066-4B52-9DCF-E8FA81F7B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863D-A984-4FFB-994B-B0B1B69C8FD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DFC1-3066-4B52-9DCF-E8FA81F7B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863D-A984-4FFB-994B-B0B1B69C8FD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DFC1-3066-4B52-9DCF-E8FA81F7B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E863D-A984-4FFB-994B-B0B1B69C8FD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2DFC1-3066-4B52-9DCF-E8FA81F7B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4&amp;uinfo=ww-991-wh-454-fw-766-fh-448-pd-1&amp;p=4&amp;text=%D1%80%D0%B8%D1%81%D1%83%D0%BD%D0%BE%D0%BA%20%D0%B4%D0%BE%D0%BC%D0%B8%D0%BA%D0%B0%20%D1%81%20%D0%BE%D0%BA%D0%BE%D1%88%D0%BA%D0%B0%D0%BC%D0%B8&amp;noreask=1&amp;pos=149&amp;rpt=simage&amp;lr=11&amp;img_url=http://microstocker.com.ua/upload/image/fotos/big/b820531ae8e15ef0423d4123650acb7f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images.yandex.ru/yandsearch?source=wiz&amp;fp=0&amp;text=%D0%BF%D1%80%D0%B5%D0%B7%D0%B5%D0%BD%D1%82%D0%B0%D1%86%D0%B8%D1%8F%20%D0%BF%D1%80%D0%BE%D0%B5%D0%BA%D1%82%20%D1%81%D1%82%D1%80%D0%BE%D0%B8%D0%BC%20%D0%B4%D0%BE%D0%BC&amp;noreask=1&amp;pos=0&amp;lr=11&amp;rpt=simage&amp;uinfo=ww-1263-wh-899-fw-1038-fh-598-pd-1&amp;img_url=http://www.metrinfo.ru/img/content/Image/01.09.2010/02.09/stroi-dom.gi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source=wiz&amp;fp=13&amp;uinfo=ww-1263-wh-899-fw-1038-fh-598-pd-1&amp;p=13&amp;text=%D0%BF%D1%80%D0%B5%D0%B7%D0%B5%D0%BD%D1%82%D0%B0%D1%86%D0%B8%D1%8F%20%D1%87%D0%B0%D1%81%D1%82%D0%B8%20%D0%B4%D0%BE%D0%BC%D0%B0&amp;noreask=1&amp;pos=413&amp;rpt=simage&amp;lr=11&amp;img_url=http://900igr.net/datas/predmety/Predmety-1.files/0007-007-Zabor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source=wiz&amp;fp=0&amp;text=%D0%BA%D0%B0%D1%80%D1%82%D0%B8%D0%BD%D0%BA%D0%B8%20%D0%BA%20%D1%81%D0%BA%D0%B0%D0%B7%D0%BA%D0%B5%203%20%D0%BF%D0%BE%D1%80%D0%BE%D1%81%D0%B5%D0%BD%D0%BA%D0%B0&amp;noreask=1&amp;pos=14&amp;lr=11&amp;rpt=simage&amp;uinfo=ww-991-wh-454-fw-766-fh-448-pd-1&amp;img_url=http://img0.liveinternet.ru/images/attach/c/1/53/832/53832681_1263573912_6659_1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images.yandex.ru/yandsearch?source=wiz&amp;fp=2&amp;uinfo=ww-991-wh-454-fw-766-fh-448-pd-1&amp;p=2&amp;text=%D0%BA%D0%B0%D1%80%D1%82%D0%B8%D0%BD%D0%BA%D0%B8%20%D0%BA%20%D1%81%D0%BA%D0%B0%D0%B7%D0%BA%D0%B5%203%20%D0%BF%D0%BE%D1%80%D0%BE%D1%81%D0%B5%D0%BD%D0%BA%D0%B0&amp;noreask=1&amp;pos=71&amp;rpt=simage&amp;lr=11&amp;img_url=http://deti-online.com/images/mihalkov-tri-porosenka-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fp=0&amp;text=%D0%BA%D0%B0%D1%80%D1%82%D0%B8%D0%BD%D0%BA%D0%B8%20%D0%BA%20%D1%81%D0%BA%D0%B0%D0%B7%D0%BA%D0%B5%203%20%D0%BF%D0%BE%D1%80%D0%BE%D1%81%D0%B5%D0%BD%D0%BA%D0%B0&amp;noreask=1&amp;pos=13&amp;lr=11&amp;rpt=simage&amp;uinfo=ww-991-wh-454-fw-766-fh-448-pd-1&amp;img_url=http://taide.ru/resources/i45923-icon-original.jpg" TargetMode="External"/><Relationship Id="rId5" Type="http://schemas.openxmlformats.org/officeDocument/2006/relationships/image" Target="../media/image20.gif"/><Relationship Id="rId4" Type="http://schemas.openxmlformats.org/officeDocument/2006/relationships/hyperlink" Target="http://images.yandex.ru/yandsearch?source=wiz&amp;fp=2&amp;uinfo=ww-991-wh-454-fw-766-fh-448-pd-1&amp;p=2&amp;text=%D0%BA%D0%B0%D1%80%D1%82%D0%B8%D0%BD%D0%BA%D0%B8%20%D0%BA%20%D1%81%D0%BA%D0%B0%D0%B7%D0%BA%D0%B5%203%20%D0%BF%D0%BE%D1%80%D0%BE%D1%81%D0%B5%D0%BD%D0%BA%D0%B0&amp;noreask=1&amp;pos=76&amp;rpt=simage&amp;lr=11&amp;img_url=http://skazochki.narod.ru/skazki/image/svinki3.gi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1&amp;uinfo=ww-1263-wh-899-fw-1038-fh-598-pd-1&amp;p=1&amp;text=%D0%BF%D1%80%D0%B5%D0%B7%D0%B5%D0%BD%D1%82%D0%B0%D1%86%D0%B8%D1%8F%20%D1%87%D0%B0%D1%81%D1%82%D0%B8%20%D0%B4%D0%BE%D0%BC%D0%B0&amp;noreask=1&amp;pos=32&amp;rpt=simage&amp;lr=11&amp;img_url=http://prezentacya.ru/_nw/0/43961723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76;&#1086;&#1084;%20&#1087;&#1088;&#1086;&#1077;&#1082;&#1090;\29341e550a40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yandex.ru/yandsearch?source=wiz&amp;fp=6&amp;uinfo=ww-991-wh-454-fw-766-fh-448-pd-1&amp;p=6&amp;text=%D1%80%D0%B8%D1%81%D1%83%D0%BD%D0%BE%D0%BA%20%D0%B4%D0%BE%D0%BC%D0%B8%D0%BA%D0%B0%20%D1%81%20%D0%BE%D0%BA%D0%BE%D1%88%D0%BA%D0%B0%D0%BC%D0%B8&amp;noreask=1&amp;pos=195&amp;rpt=simage&amp;lr=11&amp;img_url=http://ppt4web.ru/images/937/26702/310/img7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0&amp;text=%D1%80%D0%B8%D1%81%D1%83%D0%BD%D0%BE%D0%BA%20%D0%B4%D0%BE%D0%BC%D0%B8%D0%BA%D0%B0%20%D1%81%20%D0%BE%D0%BA%D0%BE%D1%88%D0%BA%D0%B0%D0%BC%D0%B8&amp;noreask=1&amp;pos=23&amp;lr=11&amp;rpt=simage&amp;uinfo=ww-991-wh-454-fw-766-fh-448-pd-1&amp;img_url=http://s54.radikal.ru/i143/1009/79/e7f0ab0c7b41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fp=1&amp;uinfo=ww-991-wh-454-fw-766-fh-448-pd-1&amp;p=1&amp;text=%D1%80%D0%B8%D1%81%D1%83%D0%BD%D0%BE%D0%BA%20%D0%B4%D0%BE%D0%BC%D0%B8%D0%BA%D0%B0%20%D1%81%20%D0%BE%D0%BA%D0%BE%D1%88%D0%BA%D0%B0%D0%BC%D0%B8&amp;noreask=1&amp;pos=46&amp;rpt=simage&amp;lr=11&amp;img_url=http://0.tqn.com/d/architecture/1/0/f/s/YellowHouseRedWindowsFlickrErix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fp=16&amp;uinfo=ww-991-wh-454-fw-766-fh-448-pd-1&amp;p=16&amp;text=%D1%80%D0%B8%D1%81%D1%83%D0%BD%D0%BE%D0%BA%20%D0%B4%D0%BE%D0%BC%D0%B8%D0%BA%D0%B0%20%D1%81%20%D0%BE%D0%BA%D0%BE%D1%88%D0%BA%D0%B0%D0%BC%D0%B8&amp;noreask=1&amp;pos=504&amp;rpt=simage&amp;lr=11&amp;img_url=http://terem-dom.ru/d/29093/d/524030403_7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source=wiz&amp;fp=17&amp;uinfo=ww-991-wh-454-fw-766-fh-448-pd-1&amp;p=17&amp;text=%D1%80%D0%B8%D1%81%D1%83%D0%BD%D0%BE%D0%BA%20%D0%B4%D0%BE%D0%BC%D0%B8%D0%BA%D0%B0%20%D1%81%20%D0%BE%D0%BA%D0%BE%D1%88%D0%BA%D0%B0%D0%BC%D0%B8&amp;noreask=1&amp;pos=526&amp;rpt=simage&amp;lr=11&amp;img_url=http://img0.liveinternet.ru/images/attach/b/3/41/926/41926621_sladkih_snov.gif" TargetMode="Externa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ages.yandex.ru/yandsearch?text=%D1%80%D0%B8%D1%81%D1%83%D0%BD%D0%BE%D0%BA%20%D0%BA%20%D1%81%D0%BA%D0%B0%D0%B7%D0%BA%D0%B5%20%D1%82%D0%B5%D1%80%D0%B5%D0%BC%D0%BE%D0%BA&amp;fp=0&amp;pos=24&amp;uinfo=ww-1263-wh-899-fw-1038-fh-598-pd-1&amp;rpt=simage&amp;img_url=http://my-shop.ru/_files/product/2/68/679502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.yandex.ru/yandsearch?text=%D0%B7%D0%B0%D0%B3%D0%B0%D0%B4%D0%BA%D0%B8%20%D1%87%D1%83%D0%BA%D0%BE%D0%B2%D1%81%D0%BA%D0%BE%D0%B3%D0%BE%20%D1%81%20%D0%BA%D0%B0%D1%80%D1%82%D0%B8%D0%BD%D0%BA%D0%B0%D0%BC%D0%B8&amp;fp=0&amp;pos=11&amp;uinfo=ww-1263-wh-899-fw-1038-fh-598-pd-1&amp;rpt=simage&amp;img_url=http://900igr.net/datas/literatura/Tvorchestvo-CHukovskogo/0013-013-Zagadki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yandex.ru/yandsearch?text=%D1%87%D1%83%D0%BA%D0%BE%D0%B2%D1%81%D0%BA%D0%B8%D0%B9%20%D0%B4%D0%BE%D0%BC%D0%B8%D0%BA%D0%B8%20%D0%B7%D0%B0%D0%B3%D0%B0%D0%B4%D0%BA%D0%B0&amp;fp=0&amp;pos=9&amp;uinfo=ww-1263-wh-899-fw-1038-fh-598-pd-1&amp;rpt=simage&amp;img_url=http://www.e-reading.by/illustrations/97/97290-_218.pn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ages.yandex.ru/yandsearch?source=wiz&amp;fp=3&amp;uinfo=ww-1263-wh-899-fw-1038-fh-598-pd-1&amp;p=3&amp;text=%D1%80%D0%B8%D1%81%D1%83%D0%BD%D0%BE%D0%BA%20%D0%BA%20%D1%81%D0%BA%D0%B0%D0%B7%D0%BA%D0%B5%20%D0%BB%D0%B8%D1%81%D0%B0%20%D0%B8%20%D0%B7%D0%B0%D1%8F%D1%86&amp;noreask=1&amp;pos=107&amp;rpt=simage&amp;lr=11&amp;img_url=http://www.papmambook.ru/images/upl/pagephotos/pagephotos_281_502cdd585f3c98ec918059b1df68a1aabd7725c8b8b4b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1&amp;uinfo=ww-991-wh-452-fw-766-fh-448-pd-1&amp;p=1&amp;text=%D1%88%D0%BA%D0%BE%D0%BB%D1%8C%D0%BD%D1%8B%D0%B9%20%D0%BF%D1%80%D0%BE%D0%B5%D0%BA%D1%82%D1%81%D1%82%D1%80%D0%BE%D0%B8%D0%BC%20%D0%B4%D0%BE%D0%BC&amp;noreask=1&amp;pos=30&amp;rpt=simage&amp;lr=11&amp;img_url=http://spb.gdeetotdom.ru/picmen/74x54_dir/82/96/17675201.frb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mages.yandex.ru/yandsearch?source=wiz&amp;fp=0&amp;text=%D1%88%D0%BA%D0%BE%D0%BB%D1%8C%D0%BD%D1%8B%D0%B9%20%D0%BF%D1%80%D0%BE%D0%B5%D0%BA%D1%82%D1%81%D1%82%D1%80%D0%BE%D0%B8%D0%BC%20%D0%B4%D0%BE%D0%BC&amp;noreask=1&amp;pos=14&amp;lr=11&amp;rpt=simage&amp;uinfo=ww-991-wh-452-fw-766-fh-448-pd-1&amp;img_url=http://checkout.plan-store.com/house-plans/media/import/WebArt/common/plans/images/FBA0/FBA426/FBA426-FR-RE-CO-SM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fp=0&amp;text=%D1%88%D0%BA%D0%BE%D0%BB%D1%8C%D0%BD%D1%8B%D0%B9%20%D0%BF%D1%80%D0%BE%D0%B5%D0%BA%D1%82%D1%81%D1%82%D1%80%D0%BE%D0%B8%D0%BC%20%D0%B4%D0%BE%D0%BC&amp;noreask=1&amp;pos=26&amp;lr=11&amp;rpt=simage&amp;uinfo=ww-991-wh-452-fw-766-fh-448-pd-1&amp;img_url=http://at-english.ru/house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source=wiz&amp;fp=0&amp;img_url=http://pics.v2.realty.rbc.ru/realty_pics/uniora/79/13/42ba507d82332f7fa32a60527522f082_140x90.jpg&amp;text=%D1%88%D0%BA%D0%BE%D0%BB%D1%8C%D0%BD%D1%8B%D0%B9%20%D0%BF%D1%80%D0%BE%D0%B5%D0%BA%D1%82%D1%81%D1%82%D1%80%D0%BE%D0%B8%D0%BC%20%D0%B4%D0%BE%D0%BC&amp;noreask=1&amp;pos=21&amp;lr=11&amp;rpt=simage" TargetMode="Externa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source=wiz&amp;fp=0&amp;text=%D0%BF%D1%80%D0%B5%D0%B7%D0%B5%D0%BD%D1%82%D0%B0%D1%86%D0%B8%D1%8F%20%D1%87%D0%B0%D1%81%D1%82%D0%B8%20%D0%B4%D0%BE%D0%BC%D0%B0&amp;noreask=1&amp;pos=8&amp;lr=11&amp;rpt=simage&amp;uinfo=ww-1263-wh-899-fw-1038-fh-598-pd-1&amp;img_url=http://900igr.net/datas/predmety/Predmety-1.files/0003-003-Dom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source=wiz&amp;fp=0&amp;text=%D0%BF%D1%80%D0%B5%D0%B7%D0%B5%D0%BD%D1%82%D0%B0%D1%86%D0%B8%D1%8F%20%D1%87%D0%B0%D1%81%D1%82%D0%B8%20%D0%B4%D0%BE%D0%BC%D0%B0&amp;noreask=1&amp;pos=4&amp;lr=11&amp;rpt=simage&amp;uinfo=ww-1263-wh-899-fw-1038-fh-598-pd-1&amp;img_url=http://ppt4web.ru/images/50/1884/310/img1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source=wiz&amp;fp=3&amp;uinfo=ww-1263-wh-899-fw-1038-fh-598-pd-1&amp;p=3&amp;text=%D0%BF%D1%80%D0%B5%D0%B7%D0%B5%D0%BD%D1%82%D0%B0%D1%86%D0%B8%D1%8F%20%D1%87%D0%B0%D1%81%D1%82%D0%B8%20%D0%B4%D0%BE%D0%BC%D0%B0&amp;noreask=1&amp;pos=102&amp;rpt=simage&amp;lr=11&amp;img_url=http://900igr.net/datas/predmety/Predmety-1.files/0004-004-Dver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source=wiz&amp;fp=12&amp;uinfo=ww-1263-wh-899-fw-1038-fh-598-pd-1&amp;p=12&amp;text=%D0%BF%D1%80%D0%B5%D0%B7%D0%B5%D0%BD%D1%82%D0%B0%D1%86%D0%B8%D1%8F%20%D1%87%D0%B0%D1%81%D1%82%D0%B8%20%D0%B4%D0%BE%D0%BC%D0%B0&amp;noreask=1&amp;pos=373&amp;rpt=simage&amp;lr=11&amp;img_url=http://900igr.net/datas/predmety/Predmety-1.files/0005-005-Okno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source=wiz&amp;fp=4&amp;uinfo=ww-1263-wh-899-fw-1038-fh-598-pd-1&amp;p=4&amp;text=%D0%BF%D1%80%D0%B5%D0%B7%D0%B5%D0%BD%D1%82%D0%B0%D1%86%D0%B8%D1%8F%20%D1%87%D0%B0%D1%81%D1%82%D0%B8%20%D0%B4%D0%BE%D0%BC%D0%B0&amp;noreask=1&amp;pos=128&amp;rpt=simage&amp;lr=11&amp;img_url=http://900igr.net/datas/predmety/Predmety-1.files/0006-006-Krysha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source=wiz&amp;fp=11&amp;uinfo=ww-1263-wh-899-fw-1038-fh-598-pd-1&amp;p=11&amp;text=%D0%BF%D1%80%D0%B5%D0%B7%D0%B5%D0%BD%D1%82%D0%B0%D1%86%D0%B8%D1%8F%20%D1%87%D0%B0%D1%81%D1%82%D0%B8%20%D0%B4%D0%BE%D0%BC%D0%B0&amp;noreask=1&amp;pos=338&amp;rpt=simage&amp;lr=11&amp;img_url=http://900igr.net/datas/predmety/Predmety-1.files/0008-008-Dymokhod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060432" cy="1037977"/>
          </a:xfrm>
        </p:spPr>
        <p:txBody>
          <a:bodyPr/>
          <a:lstStyle/>
          <a:p>
            <a:r>
              <a:rPr lang="ru-RU" dirty="0" smtClean="0"/>
              <a:t>Построй дом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268760"/>
            <a:ext cx="7048872" cy="5760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(проектная задача)</a:t>
            </a:r>
            <a:endParaRPr lang="ru-RU" dirty="0"/>
          </a:p>
        </p:txBody>
      </p:sp>
      <p:pic>
        <p:nvPicPr>
          <p:cNvPr id="6" name="Picture 4" descr="http://pixelbrush.ru/uploads/posts/2013-08/thumbs/1376876674_2-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8303"/>
          <a:stretch>
            <a:fillRect/>
          </a:stretch>
        </p:blipFill>
        <p:spPr bwMode="auto">
          <a:xfrm>
            <a:off x="1763688" y="2060848"/>
            <a:ext cx="5541992" cy="4643743"/>
          </a:xfrm>
          <a:prstGeom prst="rect">
            <a:avLst/>
          </a:prstGeom>
          <a:noFill/>
        </p:spPr>
      </p:pic>
      <p:pic>
        <p:nvPicPr>
          <p:cNvPr id="7" name="Picture 2" descr="http://www.export.by/data/Image/4eb92009_12_29_09493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88640"/>
            <a:ext cx="2357636" cy="1171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900igr.net/datas/predmety/Predmety-1.files/0007-007-Zab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04664"/>
            <a:ext cx="3990975" cy="531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1/53/832/53832681_1263573912_6659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74486"/>
            <a:ext cx="4752528" cy="642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detochki-doma.ru/wp-content/uploads/2012/03/Tri-porosenka-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28975" cy="2733676"/>
          </a:xfrm>
          <a:prstGeom prst="rect">
            <a:avLst/>
          </a:prstGeom>
          <a:noFill/>
        </p:spPr>
      </p:pic>
      <p:pic>
        <p:nvPicPr>
          <p:cNvPr id="20486" name="Picture 6" descr="http://ic.pics.livejournal.com/aviacomment/20923651/158299/158299_original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827864"/>
            <a:ext cx="3528392" cy="3810666"/>
          </a:xfrm>
          <a:prstGeom prst="rect">
            <a:avLst/>
          </a:prstGeom>
          <a:noFill/>
        </p:spPr>
      </p:pic>
      <p:pic>
        <p:nvPicPr>
          <p:cNvPr id="20488" name="Picture 8" descr="http://img0.liveinternet.ru/images/attach/c/4/79/966/79966258_2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r="23656"/>
          <a:stretch>
            <a:fillRect/>
          </a:stretch>
        </p:blipFill>
        <p:spPr bwMode="auto">
          <a:xfrm>
            <a:off x="5364088" y="0"/>
            <a:ext cx="2952328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13636"/>
          <a:stretch>
            <a:fillRect/>
          </a:stretch>
        </p:blipFill>
        <p:spPr bwMode="auto">
          <a:xfrm>
            <a:off x="395536" y="404664"/>
            <a:ext cx="2130859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3638518" cy="12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t="14062"/>
          <a:stretch>
            <a:fillRect/>
          </a:stretch>
        </p:blipFill>
        <p:spPr bwMode="auto">
          <a:xfrm>
            <a:off x="5937670" y="404664"/>
            <a:ext cx="2221560" cy="146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954517"/>
            <a:ext cx="3528392" cy="134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 t="12917"/>
          <a:stretch>
            <a:fillRect/>
          </a:stretch>
        </p:blipFill>
        <p:spPr bwMode="auto">
          <a:xfrm>
            <a:off x="467544" y="3717032"/>
            <a:ext cx="2016224" cy="145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5" y="5301208"/>
            <a:ext cx="397451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3717032"/>
            <a:ext cx="2304256" cy="169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5301208"/>
            <a:ext cx="3707164" cy="131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355976" y="0"/>
            <a:ext cx="72008" cy="6858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3284984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779912" y="3140968"/>
            <a:ext cx="12426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i="1" dirty="0" smtClean="0"/>
              <a:t>А = К = 11Е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27584" y="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Стенка 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444208" y="0"/>
            <a:ext cx="101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Стенка 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43608" y="3356992"/>
            <a:ext cx="101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Стенка 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372200" y="33569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Стенка 4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940152" y="5301208"/>
            <a:ext cx="230425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067944" y="3861048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633670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647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772816"/>
            <a:ext cx="633670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580112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04048" y="7647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427984" y="7647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56176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75856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851920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27984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4048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79912" y="22768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275856" y="22768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699792" y="22768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123728" y="22768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547664" y="22768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971600" y="22768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22768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355976" y="22768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156176" y="7647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580112" y="7647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633670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647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772816"/>
            <a:ext cx="4032448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47664" y="7647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7647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580112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04048" y="7647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699792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75856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56176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123728" y="7647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699792" y="7647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75856" y="7647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4048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851920" y="22768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275856" y="22768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699792" y="22768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156176" y="22768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580112" y="22768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04048" y="22768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22768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95536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536" y="1772816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427984" y="22768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156176" y="7647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580112" y="7647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633670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647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276872"/>
            <a:ext cx="633670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7647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580112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355976" y="1772816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699792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56176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355976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580112" y="1772816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004048" y="1772816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699792" y="1772816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123728" y="1772816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547664" y="1772816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971600" y="1772816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1772816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547664" y="7647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971600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547664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156176" y="1772816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156176" y="7647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580112" y="7647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633670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647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772816"/>
            <a:ext cx="633670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47664" y="7647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7647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580112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123728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547664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56176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123728" y="7647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71600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4048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699792" y="12687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851920" y="22768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275856" y="22768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699792" y="22768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004048" y="22768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580112" y="22768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156176" y="22768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427984" y="22768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156176" y="7647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dompolnajachasa.at.ua/_pu/10/s5962903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1721" b="9174"/>
          <a:stretch>
            <a:fillRect/>
          </a:stretch>
        </p:blipFill>
        <p:spPr bwMode="auto">
          <a:xfrm>
            <a:off x="1124087" y="903181"/>
            <a:ext cx="6616265" cy="4326019"/>
          </a:xfrm>
          <a:prstGeom prst="rect">
            <a:avLst/>
          </a:prstGeom>
          <a:noFill/>
        </p:spPr>
      </p:pic>
      <p:pic>
        <p:nvPicPr>
          <p:cNvPr id="3" name="29341e550a4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668344" y="5517232"/>
            <a:ext cx="692968" cy="692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pt4web.ru/images/937/26702/310/img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673522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0.tqn.com/d/architecture/1/7/f/s/YellowHouseRedWindowsFlickrEri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867150" cy="2905125"/>
          </a:xfrm>
          <a:prstGeom prst="rect">
            <a:avLst/>
          </a:prstGeom>
          <a:noFill/>
        </p:spPr>
      </p:pic>
      <p:pic>
        <p:nvPicPr>
          <p:cNvPr id="4" name="Picture 6" descr="http://stat17.privet.ru/lr/09176b860f9686f5e92f7f91c1cda64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501008"/>
            <a:ext cx="3867150" cy="2943225"/>
          </a:xfrm>
          <a:prstGeom prst="rect">
            <a:avLst/>
          </a:prstGeom>
          <a:noFill/>
        </p:spPr>
      </p:pic>
      <p:pic>
        <p:nvPicPr>
          <p:cNvPr id="6" name="Picture 6" descr="http://s1.tchkcdn.com/jokes/article/5/0/240005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3356992"/>
            <a:ext cx="3867150" cy="3086101"/>
          </a:xfrm>
          <a:prstGeom prst="rect">
            <a:avLst/>
          </a:prstGeom>
          <a:noFill/>
        </p:spPr>
      </p:pic>
      <p:pic>
        <p:nvPicPr>
          <p:cNvPr id="7" name="Picture 8" descr="http://stat18.privet.ru/lr/0a1e28631585e69da666e2a31b5d252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332656"/>
            <a:ext cx="386715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orthodoxlogos.com/pravmagazin_img/10115852_teremo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44"/>
            <a:ext cx="4968552" cy="6881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900igr.net/datas/literatura/Tvorchestvo-CHukovskogo/0013-013-Zagadk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4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nkozlov.ru/upload/images/0801/080116155549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32656"/>
            <a:ext cx="4953000" cy="40290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5301208"/>
            <a:ext cx="3757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Маленькие домики по улице бегут,</a:t>
            </a:r>
          </a:p>
          <a:p>
            <a:r>
              <a:rPr lang="ru-RU" dirty="0" smtClean="0"/>
              <a:t>Мальчиков и девочек домики везут.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papmambook.ru/images/upl/pagephotos/pagephotos_220_4fc8be1aa32cd21317c073ad66d89dfbbb229d07b642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5610" t="-1485" r="15258"/>
          <a:stretch>
            <a:fillRect/>
          </a:stretch>
        </p:blipFill>
        <p:spPr bwMode="auto">
          <a:xfrm>
            <a:off x="1547664" y="-5959"/>
            <a:ext cx="6228184" cy="6863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eckout.plan-store.com/house-plans/media/import/WebArt/common/plans/images/FBA0/FBA426/FBA426-FR-RE-CO-L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867150" cy="2895601"/>
          </a:xfrm>
          <a:prstGeom prst="rect">
            <a:avLst/>
          </a:prstGeom>
          <a:noFill/>
        </p:spPr>
      </p:pic>
      <p:pic>
        <p:nvPicPr>
          <p:cNvPr id="1028" name="Picture 4" descr="http://im6-tub-ru.yandex.net/i?id=292206531-6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908720"/>
            <a:ext cx="3057128" cy="2292846"/>
          </a:xfrm>
          <a:prstGeom prst="rect">
            <a:avLst/>
          </a:prstGeom>
          <a:noFill/>
        </p:spPr>
      </p:pic>
      <p:pic>
        <p:nvPicPr>
          <p:cNvPr id="1030" name="Picture 6" descr="http://im5-tub-ru.yandex.net/i?id=77969842-64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429000"/>
            <a:ext cx="3867150" cy="2933701"/>
          </a:xfrm>
          <a:prstGeom prst="rect">
            <a:avLst/>
          </a:prstGeom>
          <a:noFill/>
        </p:spPr>
      </p:pic>
      <p:pic>
        <p:nvPicPr>
          <p:cNvPr id="1032" name="Picture 8" descr="http://www.vgardarike.ru/pics/dom/%D8%F3%F8%E0%F0%FB_%CF%EE%EB%E8%F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4149080"/>
            <a:ext cx="28575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900igr.net/datas/predmety/Predmety-1.files/0003-003-D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0648"/>
            <a:ext cx="3990975" cy="531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ppt4web.ru/images/50/1884/310/img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7499582" cy="5612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900igr.net/datas/predmety/Predmety-1.files/0004-004-D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32656"/>
            <a:ext cx="3990975" cy="531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900igr.net/datas/predmety/Predmety-1.files/0005-005-Okn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836712"/>
            <a:ext cx="3990975" cy="531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900igr.net/datas/predmety/Predmety-1.files/0006-006-Krysh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48680"/>
            <a:ext cx="3990975" cy="531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900igr.net/datas/predmety/Predmety-1.files/0008-008-Dymokho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836712"/>
            <a:ext cx="3990975" cy="531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32</Words>
  <Application>Microsoft Office PowerPoint</Application>
  <PresentationFormat>Экран (4:3)</PresentationFormat>
  <Paragraphs>10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Построй дом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Построй дом</dc:title>
  <dc:creator>User</dc:creator>
  <cp:lastModifiedBy>User</cp:lastModifiedBy>
  <cp:revision>59</cp:revision>
  <dcterms:created xsi:type="dcterms:W3CDTF">2014-02-27T17:45:46Z</dcterms:created>
  <dcterms:modified xsi:type="dcterms:W3CDTF">2014-09-21T18:22:47Z</dcterms:modified>
</cp:coreProperties>
</file>