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DD801-A53A-400C-AD2F-56FBCE120284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60476-D3BE-487B-80BF-16E1C99B0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196752"/>
            <a:ext cx="765466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Умники  и умницы</a:t>
            </a:r>
          </a:p>
          <a:p>
            <a:pPr algn="ctr"/>
            <a:r>
              <a:rPr lang="ru-RU" sz="8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Занятие №8</a:t>
            </a:r>
            <a:endParaRPr lang="ru-RU" sz="8000" b="1" cap="none" spc="0" dirty="0">
              <a:ln w="18415" cmpd="sng">
                <a:solidFill>
                  <a:srgbClr val="7030A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86446"/>
                <a:gridCol w="489318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ятиугольник 15"/>
          <p:cNvSpPr/>
          <p:nvPr/>
        </p:nvSpPr>
        <p:spPr>
          <a:xfrm>
            <a:off x="3275856" y="4365104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6300192" y="620688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/>
          <p:cNvSpPr/>
          <p:nvPr/>
        </p:nvSpPr>
        <p:spPr>
          <a:xfrm>
            <a:off x="3275856" y="620688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иугольник 25"/>
          <p:cNvSpPr/>
          <p:nvPr/>
        </p:nvSpPr>
        <p:spPr>
          <a:xfrm>
            <a:off x="539552" y="2492896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иугольник 27"/>
          <p:cNvSpPr/>
          <p:nvPr/>
        </p:nvSpPr>
        <p:spPr>
          <a:xfrm>
            <a:off x="539552" y="4365104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ятиугольник 28"/>
          <p:cNvSpPr/>
          <p:nvPr/>
        </p:nvSpPr>
        <p:spPr>
          <a:xfrm>
            <a:off x="539552" y="3429000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иугольник 29"/>
          <p:cNvSpPr/>
          <p:nvPr/>
        </p:nvSpPr>
        <p:spPr>
          <a:xfrm>
            <a:off x="6300192" y="2492896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ятиугольник 30"/>
          <p:cNvSpPr/>
          <p:nvPr/>
        </p:nvSpPr>
        <p:spPr>
          <a:xfrm>
            <a:off x="3275856" y="2492896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ятиугольник 31"/>
          <p:cNvSpPr/>
          <p:nvPr/>
        </p:nvSpPr>
        <p:spPr>
          <a:xfrm>
            <a:off x="6300192" y="5301208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ятиугольник 32"/>
          <p:cNvSpPr/>
          <p:nvPr/>
        </p:nvSpPr>
        <p:spPr>
          <a:xfrm>
            <a:off x="539552" y="1556792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ятиугольник 33"/>
          <p:cNvSpPr/>
          <p:nvPr/>
        </p:nvSpPr>
        <p:spPr>
          <a:xfrm>
            <a:off x="539552" y="548680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ятиугольник 34"/>
          <p:cNvSpPr/>
          <p:nvPr/>
        </p:nvSpPr>
        <p:spPr>
          <a:xfrm>
            <a:off x="539552" y="5301208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ятиугольник 35"/>
          <p:cNvSpPr/>
          <p:nvPr/>
        </p:nvSpPr>
        <p:spPr>
          <a:xfrm>
            <a:off x="6300192" y="1628800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ятиугольник 36"/>
          <p:cNvSpPr/>
          <p:nvPr/>
        </p:nvSpPr>
        <p:spPr>
          <a:xfrm>
            <a:off x="3275856" y="1628800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ятиугольник 37"/>
          <p:cNvSpPr/>
          <p:nvPr/>
        </p:nvSpPr>
        <p:spPr>
          <a:xfrm>
            <a:off x="6300192" y="3501008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ятиугольник 38"/>
          <p:cNvSpPr/>
          <p:nvPr/>
        </p:nvSpPr>
        <p:spPr>
          <a:xfrm>
            <a:off x="6300192" y="4365104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ятиугольник 39"/>
          <p:cNvSpPr/>
          <p:nvPr/>
        </p:nvSpPr>
        <p:spPr>
          <a:xfrm>
            <a:off x="3275856" y="3429000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иугольник 40"/>
          <p:cNvSpPr/>
          <p:nvPr/>
        </p:nvSpPr>
        <p:spPr>
          <a:xfrm>
            <a:off x="3275856" y="5301208"/>
            <a:ext cx="2592288" cy="720080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" y="-5"/>
          <a:ext cx="9144009" cy="6858004"/>
        </p:xfrm>
        <a:graphic>
          <a:graphicData uri="http://schemas.openxmlformats.org/drawingml/2006/table">
            <a:tbl>
              <a:tblPr/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99592" y="260648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043608" y="404664"/>
            <a:ext cx="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043608" y="836712"/>
            <a:ext cx="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043608" y="1268760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331640" y="1628800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1691680" y="1196752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051720" y="119675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V="1">
            <a:off x="2411760" y="836712"/>
            <a:ext cx="0" cy="4046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2411760" y="836712"/>
            <a:ext cx="28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699792" y="836712"/>
            <a:ext cx="0" cy="39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699792" y="1196752"/>
            <a:ext cx="288032" cy="39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3059832" y="1628800"/>
            <a:ext cx="288032" cy="39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3347864" y="2060848"/>
            <a:ext cx="24482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796136" y="2060848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084168" y="2420888"/>
            <a:ext cx="288032" cy="39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444208" y="2852936"/>
            <a:ext cx="288032" cy="396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6372200" y="3212976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6084168" y="2852936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6084168" y="2852936"/>
            <a:ext cx="0" cy="241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5796136" y="5229200"/>
            <a:ext cx="324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796136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436096" y="407707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>
            <a:off x="5436096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5076056" y="5229200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5076056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4067944" y="4077072"/>
            <a:ext cx="10081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4067944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3707904" y="5229200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707904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3347864" y="4077072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3347864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2987824" y="5229200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3059832" y="4077072"/>
            <a:ext cx="0" cy="11521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2627784" y="3573016"/>
            <a:ext cx="432048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2699792" y="3212976"/>
            <a:ext cx="0" cy="4046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>
            <a:off x="2339752" y="2852936"/>
            <a:ext cx="360040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1979712" y="2420888"/>
            <a:ext cx="36004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>
            <a:off x="1331640" y="2420888"/>
            <a:ext cx="720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971600" y="1988840"/>
            <a:ext cx="360040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единительная линия 132"/>
          <p:cNvCxnSpPr/>
          <p:nvPr/>
        </p:nvCxnSpPr>
        <p:spPr>
          <a:xfrm>
            <a:off x="971600" y="1988840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/>
          <p:cNvCxnSpPr/>
          <p:nvPr/>
        </p:nvCxnSpPr>
        <p:spPr>
          <a:xfrm>
            <a:off x="611560" y="1988840"/>
            <a:ext cx="72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 flipV="1">
            <a:off x="683568" y="1556792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>
            <a:off x="683568" y="1196752"/>
            <a:ext cx="288032" cy="36004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 flipV="1">
            <a:off x="683568" y="836712"/>
            <a:ext cx="0" cy="4046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 flipV="1">
            <a:off x="683568" y="404664"/>
            <a:ext cx="324036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Овал 139"/>
          <p:cNvSpPr/>
          <p:nvPr/>
        </p:nvSpPr>
        <p:spPr>
          <a:xfrm>
            <a:off x="2123728" y="1556792"/>
            <a:ext cx="216024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7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880828"/>
            <a:ext cx="8229600" cy="3096344"/>
          </a:xfrm>
          <a:prstGeom prst="rect">
            <a:avLst/>
          </a:prstGeom>
        </p:spPr>
        <p:txBody>
          <a:bodyPr lIns="45720" rIns="4572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i="1" dirty="0" smtClean="0">
                <a:ln/>
                <a:solidFill>
                  <a:srgbClr val="00B0F0"/>
                </a:solidFill>
                <a:latin typeface="Monotype Corsiva" pitchFamily="66" charset="0"/>
              </a:rPr>
              <a:t>Презентацию  составила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 err="1" smtClean="0">
                <a:solidFill>
                  <a:srgbClr val="00B0F0"/>
                </a:solidFill>
                <a:latin typeface="Monotype Corsiva" pitchFamily="66" charset="0"/>
              </a:rPr>
              <a:t>Мухачева</a:t>
            </a: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  </a:t>
            </a: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Юлия  Вячеславовна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учитель начальных классов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ГБОУ  </a:t>
            </a: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СОШ  №1055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г. </a:t>
            </a: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Москвы</a:t>
            </a:r>
            <a:endParaRPr lang="ru-RU" sz="4800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24</Words>
  <Application>Microsoft Office PowerPoint</Application>
  <PresentationFormat>Экран (4:3)</PresentationFormat>
  <Paragraphs>10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60</cp:revision>
  <dcterms:created xsi:type="dcterms:W3CDTF">2013-04-15T14:37:22Z</dcterms:created>
  <dcterms:modified xsi:type="dcterms:W3CDTF">2014-09-22T18:15:55Z</dcterms:modified>
</cp:coreProperties>
</file>