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езентация 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500330" cy="3643338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цветок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5" y="2857497"/>
            <a:ext cx="428628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Admin\Рабочий стол\презентация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66"/>
            <a:ext cx="2930378" cy="342916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5937251" cy="24257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ч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794"/>
            <a:ext cx="2571768" cy="228604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5929354" cy="2163763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чай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2214554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EAEAEA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2010-02-23T08:28:13Z</dcterms:modified>
</cp:coreProperties>
</file>