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sign-warez.ru/pictures/page/61/" TargetMode="External"/><Relationship Id="rId2" Type="http://schemas.openxmlformats.org/officeDocument/2006/relationships/hyperlink" Target="http://otvet.mail.ru/question/94201812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pixelbrush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СВОБОДНЫЙ ДИКТАНТ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Schoolbook" pitchFamily="18" charset="0"/>
              </a:rPr>
              <a:t>ЛИСТЬЯ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entury Schoolbook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defRPr/>
            </a:pPr>
            <a:r>
              <a:rPr lang="ru-RU" b="1" dirty="0" smtClean="0">
                <a:latin typeface="Monotype Corsiva" pitchFamily="66" charset="0"/>
              </a:rPr>
              <a:t>Автор : Герасименко Ольга Владимировна, </a:t>
            </a:r>
          </a:p>
          <a:p>
            <a:pPr>
              <a:spcBef>
                <a:spcPts val="0"/>
              </a:spcBef>
              <a:defRPr/>
            </a:pPr>
            <a:r>
              <a:rPr lang="ru-RU" b="1" dirty="0" smtClean="0">
                <a:latin typeface="Monotype Corsiva" pitchFamily="66" charset="0"/>
              </a:rPr>
              <a:t>учитель начальных классов</a:t>
            </a:r>
          </a:p>
          <a:p>
            <a:pPr>
              <a:spcBef>
                <a:spcPts val="0"/>
              </a:spcBef>
              <a:defRPr/>
            </a:pPr>
            <a:r>
              <a:rPr lang="ru-RU" b="1" dirty="0" smtClean="0">
                <a:latin typeface="Monotype Corsiva" pitchFamily="66" charset="0"/>
              </a:rPr>
              <a:t>МБОУ СОШ № 76 </a:t>
            </a:r>
          </a:p>
          <a:p>
            <a:pPr>
              <a:spcBef>
                <a:spcPts val="0"/>
              </a:spcBef>
              <a:defRPr/>
            </a:pPr>
            <a:r>
              <a:rPr lang="ru-RU" b="1" dirty="0" smtClean="0">
                <a:latin typeface="Monotype Corsiva" pitchFamily="66" charset="0"/>
              </a:rPr>
              <a:t>п.Гигант </a:t>
            </a:r>
            <a:r>
              <a:rPr lang="ru-RU" b="1" dirty="0" err="1" smtClean="0">
                <a:latin typeface="Monotype Corsiva" pitchFamily="66" charset="0"/>
              </a:rPr>
              <a:t>Сальского</a:t>
            </a:r>
            <a:r>
              <a:rPr lang="ru-RU" b="1" dirty="0" smtClean="0">
                <a:latin typeface="Monotype Corsiva" pitchFamily="66" charset="0"/>
              </a:rPr>
              <a:t> района</a:t>
            </a:r>
          </a:p>
          <a:p>
            <a:pPr>
              <a:spcBef>
                <a:spcPts val="0"/>
              </a:spcBef>
              <a:defRPr/>
            </a:pPr>
            <a:r>
              <a:rPr lang="ru-RU" b="1" dirty="0" smtClean="0">
                <a:latin typeface="Monotype Corsiva" pitchFamily="66" charset="0"/>
              </a:rPr>
              <a:t>2014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448529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1340768"/>
            <a:ext cx="6192688" cy="38884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Monotype Corsiva" pitchFamily="66" charset="0"/>
              </a:rPr>
              <a:t>Отгадайте </a:t>
            </a:r>
            <a:r>
              <a:rPr lang="ru-RU" dirty="0" smtClean="0">
                <a:solidFill>
                  <a:srgbClr val="0070C0"/>
                </a:solidFill>
                <a:latin typeface="Monotype Corsiva" pitchFamily="66" charset="0"/>
              </a:rPr>
              <a:t>загадку</a:t>
            </a:r>
            <a:br>
              <a:rPr lang="ru-RU" dirty="0" smtClean="0">
                <a:solidFill>
                  <a:srgbClr val="0070C0"/>
                </a:solidFill>
                <a:latin typeface="Monotype Corsiva" pitchFamily="66" charset="0"/>
              </a:rPr>
            </a:br>
            <a:r>
              <a:rPr lang="ru-RU" dirty="0" smtClean="0"/>
              <a:t> Под ногами лежат,</a:t>
            </a:r>
            <a:br>
              <a:rPr lang="ru-RU" dirty="0" smtClean="0"/>
            </a:br>
            <a:r>
              <a:rPr lang="ru-RU" dirty="0" smtClean="0"/>
              <a:t>Зашагаешь — шуршат,</a:t>
            </a:r>
            <a:br>
              <a:rPr lang="ru-RU" dirty="0" smtClean="0"/>
            </a:br>
            <a:r>
              <a:rPr lang="ru-RU" dirty="0" smtClean="0"/>
              <a:t>Яркие, цветные,</a:t>
            </a:r>
            <a:br>
              <a:rPr lang="ru-RU" dirty="0" smtClean="0"/>
            </a:br>
            <a:r>
              <a:rPr lang="ru-RU" dirty="0" smtClean="0"/>
              <a:t>Краешки резные. </a:t>
            </a:r>
            <a:r>
              <a:rPr lang="ru-RU" dirty="0" smtClean="0">
                <a:solidFill>
                  <a:srgbClr val="0070C0"/>
                </a:solidFill>
                <a:latin typeface="Monotype Corsiva" pitchFamily="66" charset="0"/>
              </a:rPr>
              <a:t/>
            </a:r>
            <a:br>
              <a:rPr lang="ru-RU" dirty="0" smtClean="0">
                <a:solidFill>
                  <a:srgbClr val="0070C0"/>
                </a:solidFill>
                <a:latin typeface="Monotype Corsiva" pitchFamily="66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липарт, бесплатные клипарты скачать, клипарты скачать бесплатн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353408"/>
            <a:ext cx="4536504" cy="38207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Листья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Низкое солнце висело над лесом. Его свет падал на тёмную воду. Я сидел под деревом и следил за опадающими листьями. Вот лист отделяется от ветки и медленно падает на землю. Как шуршат листья в осеннем воздухе? Я не слышал этого звука. Листья шуршали на земле под моими ногами.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29000"/>
            <a:ext cx="8229600" cy="20882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Какое солнце висело над лесом?</a:t>
            </a:r>
            <a:br>
              <a:rPr lang="ru-RU" dirty="0" smtClean="0"/>
            </a:br>
            <a:r>
              <a:rPr lang="ru-RU" dirty="0" smtClean="0"/>
              <a:t>Куда падал свет солнца?</a:t>
            </a:r>
            <a:br>
              <a:rPr lang="ru-RU" dirty="0" smtClean="0"/>
            </a:br>
            <a:r>
              <a:rPr lang="ru-RU" dirty="0" smtClean="0"/>
              <a:t>Как лист падал на землю?</a:t>
            </a:r>
            <a:br>
              <a:rPr lang="ru-RU" dirty="0" smtClean="0"/>
            </a:br>
            <a:r>
              <a:rPr lang="ru-RU" dirty="0" smtClean="0"/>
              <a:t>Шуршат ли листья во время падения?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Лист</a:t>
            </a:r>
            <a:r>
              <a:rPr lang="ru-RU" b="1" dirty="0" smtClean="0">
                <a:solidFill>
                  <a:srgbClr val="FF0000"/>
                </a:solidFill>
              </a:rPr>
              <a:t>ь</a:t>
            </a:r>
            <a:r>
              <a:rPr lang="ru-RU" b="1" dirty="0" smtClean="0"/>
              <a:t>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Ни</a:t>
            </a:r>
            <a:r>
              <a:rPr lang="ru-RU" dirty="0" smtClean="0">
                <a:solidFill>
                  <a:srgbClr val="FF0000"/>
                </a:solidFill>
              </a:rPr>
              <a:t>з</a:t>
            </a:r>
            <a:r>
              <a:rPr lang="ru-RU" dirty="0" smtClean="0"/>
              <a:t>кое со</a:t>
            </a:r>
            <a:r>
              <a:rPr lang="ru-RU" dirty="0" smtClean="0">
                <a:solidFill>
                  <a:srgbClr val="FF0000"/>
                </a:solidFill>
              </a:rPr>
              <a:t>л</a:t>
            </a:r>
            <a:r>
              <a:rPr lang="ru-RU" dirty="0" smtClean="0"/>
              <a:t>нце в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село </a:t>
            </a:r>
            <a:r>
              <a:rPr lang="ru-RU" dirty="0" smtClean="0">
                <a:solidFill>
                  <a:srgbClr val="FF0000"/>
                </a:solidFill>
              </a:rPr>
              <a:t>над</a:t>
            </a:r>
            <a:r>
              <a:rPr lang="ru-RU" dirty="0" smtClean="0"/>
              <a:t> лесом. Его свет падал </a:t>
            </a:r>
            <a:r>
              <a:rPr lang="ru-RU" dirty="0" smtClean="0">
                <a:solidFill>
                  <a:srgbClr val="FF0000"/>
                </a:solidFill>
              </a:rPr>
              <a:t>на</a:t>
            </a:r>
            <a:r>
              <a:rPr lang="ru-RU" dirty="0" smtClean="0"/>
              <a:t> тёмную воду. Я с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дел </a:t>
            </a:r>
            <a:r>
              <a:rPr lang="ru-RU" dirty="0" smtClean="0">
                <a:solidFill>
                  <a:srgbClr val="FF0000"/>
                </a:solidFill>
              </a:rPr>
              <a:t>под</a:t>
            </a:r>
            <a:r>
              <a:rPr lang="ru-RU" dirty="0" smtClean="0"/>
              <a:t> дер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вом и сл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дил </a:t>
            </a:r>
            <a:r>
              <a:rPr lang="ru-RU" dirty="0" smtClean="0">
                <a:solidFill>
                  <a:srgbClr val="FF0000"/>
                </a:solidFill>
              </a:rPr>
              <a:t>за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п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дающими лист</a:t>
            </a:r>
            <a:r>
              <a:rPr lang="ru-RU" dirty="0" smtClean="0">
                <a:solidFill>
                  <a:srgbClr val="FF0000"/>
                </a:solidFill>
              </a:rPr>
              <a:t>ь</a:t>
            </a:r>
            <a:r>
              <a:rPr lang="ru-RU" dirty="0" smtClean="0"/>
              <a:t>ями. Вот лист отд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ляется </a:t>
            </a:r>
            <a:r>
              <a:rPr lang="ru-RU" dirty="0" smtClean="0">
                <a:solidFill>
                  <a:srgbClr val="FF0000"/>
                </a:solidFill>
              </a:rPr>
              <a:t>от</a:t>
            </a:r>
            <a:r>
              <a:rPr lang="ru-RU" dirty="0" smtClean="0"/>
              <a:t> ветки и медле</a:t>
            </a:r>
            <a:r>
              <a:rPr lang="ru-RU" dirty="0" smtClean="0">
                <a:solidFill>
                  <a:srgbClr val="FF0000"/>
                </a:solidFill>
              </a:rPr>
              <a:t>нн</a:t>
            </a:r>
            <a:r>
              <a:rPr lang="ru-RU" dirty="0" smtClean="0"/>
              <a:t>о падает </a:t>
            </a:r>
            <a:r>
              <a:rPr lang="ru-RU" dirty="0" smtClean="0">
                <a:solidFill>
                  <a:srgbClr val="FF0000"/>
                </a:solidFill>
              </a:rPr>
              <a:t>на</a:t>
            </a:r>
            <a:r>
              <a:rPr lang="ru-RU" dirty="0" smtClean="0"/>
              <a:t> землю. Как шуршат лист</a:t>
            </a:r>
            <a:r>
              <a:rPr lang="ru-RU" dirty="0" smtClean="0">
                <a:solidFill>
                  <a:srgbClr val="FF0000"/>
                </a:solidFill>
              </a:rPr>
              <a:t>ь</a:t>
            </a:r>
            <a:r>
              <a:rPr lang="ru-RU" dirty="0" smtClean="0"/>
              <a:t>я </a:t>
            </a:r>
            <a:r>
              <a:rPr lang="ru-RU" dirty="0" smtClean="0">
                <a:solidFill>
                  <a:srgbClr val="FF0000"/>
                </a:solidFill>
              </a:rPr>
              <a:t>в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се</a:t>
            </a:r>
            <a:r>
              <a:rPr lang="ru-RU" dirty="0" smtClean="0">
                <a:solidFill>
                  <a:srgbClr val="FF0000"/>
                </a:solidFill>
              </a:rPr>
              <a:t>нн</a:t>
            </a:r>
            <a:r>
              <a:rPr lang="ru-RU" dirty="0" smtClean="0"/>
              <a:t>ем воздухе? Я не слышал этого звука. Лист</a:t>
            </a:r>
            <a:r>
              <a:rPr lang="ru-RU" dirty="0" smtClean="0">
                <a:solidFill>
                  <a:srgbClr val="FF0000"/>
                </a:solidFill>
              </a:rPr>
              <a:t>ь</a:t>
            </a:r>
            <a:r>
              <a:rPr lang="ru-RU" dirty="0" smtClean="0"/>
              <a:t>я шуршали </a:t>
            </a:r>
            <a:r>
              <a:rPr lang="ru-RU" dirty="0" smtClean="0">
                <a:solidFill>
                  <a:srgbClr val="FF0000"/>
                </a:solidFill>
              </a:rPr>
              <a:t>на</a:t>
            </a:r>
            <a:r>
              <a:rPr lang="ru-RU" dirty="0" smtClean="0"/>
              <a:t> з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мле </a:t>
            </a:r>
            <a:r>
              <a:rPr lang="ru-RU" dirty="0" smtClean="0">
                <a:solidFill>
                  <a:srgbClr val="FF0000"/>
                </a:solidFill>
              </a:rPr>
              <a:t>под</a:t>
            </a:r>
            <a:r>
              <a:rPr lang="ru-RU" dirty="0" smtClean="0"/>
              <a:t> м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ими н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гами.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2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Самопроверка.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Рефлексия.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343393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6386" name="Picture 2" descr="Ответы@Mail.Ru: Почему осень называют &quot;золотой&quot;?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3545" y="1724472"/>
            <a:ext cx="3546647" cy="47288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65618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Спасибо за работу!</a:t>
            </a:r>
            <a:b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</a:br>
            <a:endParaRPr lang="ru-RU" dirty="0"/>
          </a:p>
        </p:txBody>
      </p:sp>
      <p:pic>
        <p:nvPicPr>
          <p:cNvPr id="21506" name="Picture 2" descr="Картинки &quot; Красивые картинки, картинки про любовь, анимационные картинки, скачать картинки бесплатно, картинки на телефо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060848"/>
            <a:ext cx="4691545" cy="42829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653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Интернет-ресурсы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:</a:t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Падающие листья: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>
                <a:hlinkClick r:id="rId2"/>
              </a:rPr>
              <a:t>http</a:t>
            </a:r>
            <a:r>
              <a:rPr lang="en-US" sz="2400" dirty="0" smtClean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otvet.mail.ru/question/94201812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>
                <a:hlinkClick r:id="rId3"/>
              </a:rPr>
              <a:t>http://www.design-warez.ru/pictures/page/61</a:t>
            </a:r>
            <a:r>
              <a:rPr lang="en-US" sz="2400" dirty="0" smtClean="0">
                <a:hlinkClick r:id="rId3"/>
              </a:rPr>
              <a:t>/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Фон:</a:t>
            </a:r>
            <a:br>
              <a:rPr lang="ru-RU" sz="2400" dirty="0" smtClean="0"/>
            </a:br>
            <a:r>
              <a:rPr lang="en-US" sz="2400" dirty="0" smtClean="0">
                <a:hlinkClick r:id="rId4"/>
              </a:rPr>
              <a:t>pixelbrush.ru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37</Words>
  <Application>Microsoft Office PowerPoint</Application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СВОБОДНЫЙ ДИКТАНТ ЛИСТЬЯ</vt:lpstr>
      <vt:lpstr>Отгадайте загадку  Под ногами лежат, Зашагаешь — шуршат, Яркие, цветные, Краешки резные.  </vt:lpstr>
      <vt:lpstr>Слайд 3</vt:lpstr>
      <vt:lpstr>Листья Низкое солнце висело над лесом. Его свет падал на тёмную воду. Я сидел под деревом и следил за опадающими листьями. Вот лист отделяется от ветки и медленно падает на землю. Как шуршат листья в осеннем воздухе? Я не слышал этого звука. Листья шуршали на земле под моими ногами. </vt:lpstr>
      <vt:lpstr>Какое солнце висело над лесом? Куда падал свет солнца? Как лист падал на землю? Шуршат ли листья во время падения?    </vt:lpstr>
      <vt:lpstr>Листья Низкое солнце висело над лесом. Его свет падал на тёмную воду. Я сидел под деревом и следил за опадающими листьями. Вот лист отделяется от ветки и медленно падает на землю. Как шуршат листья в осеннем воздухе? Я не слышал этого звука. Листья шуршали на земле под моими ногами.</vt:lpstr>
      <vt:lpstr>Самопроверка. Рефлексия.</vt:lpstr>
      <vt:lpstr>Спасибо за работу! </vt:lpstr>
      <vt:lpstr>Интернет-ресурсы: Падающие листья: http://otvet.mail.ru/question/94201812 http://www.design-warez.ru/pictures/page/61/ Фон: pixelbrush.ru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Редактор</dc:creator>
  <cp:lastModifiedBy>Герасименко Ольга</cp:lastModifiedBy>
  <cp:revision>4</cp:revision>
  <dcterms:created xsi:type="dcterms:W3CDTF">2013-10-31T10:14:44Z</dcterms:created>
  <dcterms:modified xsi:type="dcterms:W3CDTF">2014-11-03T16:21:05Z</dcterms:modified>
</cp:coreProperties>
</file>