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-warez.ru/pictures/page/61/" TargetMode="External"/><Relationship Id="rId2" Type="http://schemas.openxmlformats.org/officeDocument/2006/relationships/hyperlink" Target="http://otvet.mail.ru/question/94201812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ixelbrush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СВОБОДНЫЙ ДИКТАНТ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ЛИСТЬЯ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ru-RU" b="1" dirty="0" smtClean="0">
                <a:latin typeface="Monotype Corsiva" pitchFamily="66" charset="0"/>
              </a:rPr>
              <a:t>Автор : Герасименко Ольга Владимировна, 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latin typeface="Monotype Corsiva" pitchFamily="66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latin typeface="Monotype Corsiva" pitchFamily="66" charset="0"/>
              </a:rPr>
              <a:t>МБОУ СОШ № 76 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latin typeface="Monotype Corsiva" pitchFamily="66" charset="0"/>
              </a:rPr>
              <a:t>п.Гигант </a:t>
            </a:r>
            <a:r>
              <a:rPr lang="ru-RU" b="1" dirty="0" err="1" smtClean="0">
                <a:latin typeface="Monotype Corsiva" pitchFamily="66" charset="0"/>
              </a:rPr>
              <a:t>Сальского</a:t>
            </a:r>
            <a:r>
              <a:rPr lang="ru-RU" b="1" dirty="0" smtClean="0">
                <a:latin typeface="Monotype Corsiva" pitchFamily="66" charset="0"/>
              </a:rPr>
              <a:t> района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latin typeface="Monotype Corsiva" pitchFamily="66" charset="0"/>
              </a:rPr>
              <a:t>2014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4852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340768"/>
            <a:ext cx="6192688" cy="38884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Отгадайте 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загадку</a:t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/>
              <a:t> Под ногами лежат,</a:t>
            </a:r>
            <a:br>
              <a:rPr lang="ru-RU" dirty="0" smtClean="0"/>
            </a:br>
            <a:r>
              <a:rPr lang="ru-RU" dirty="0" smtClean="0"/>
              <a:t>Зашагаешь — шуршат,</a:t>
            </a:r>
            <a:br>
              <a:rPr lang="ru-RU" dirty="0" smtClean="0"/>
            </a:br>
            <a:r>
              <a:rPr lang="ru-RU" dirty="0" smtClean="0"/>
              <a:t>Яркие, цветные,</a:t>
            </a:r>
            <a:br>
              <a:rPr lang="ru-RU" dirty="0" smtClean="0"/>
            </a:br>
            <a:r>
              <a:rPr lang="ru-RU" dirty="0" smtClean="0"/>
              <a:t>Краешки резные. 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липарт, бесплатные клипарты скачать, клипарты скачать бесплат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53408"/>
            <a:ext cx="4536504" cy="3820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Листья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Низкое солнце висело над лесом. Его свет падал на тёмную воду. Я сидел под деревом и следил за опадающими листьями. Вот лист отделяется от ветки и медленно падает на землю. Как шуршат листья в осеннем воздухе? Я не слышал этого звука. Листья шуршали на земле под моими ногами.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солнце висело над лесом?</a:t>
            </a:r>
            <a:br>
              <a:rPr lang="ru-RU" dirty="0" smtClean="0"/>
            </a:br>
            <a:r>
              <a:rPr lang="ru-RU" dirty="0" smtClean="0"/>
              <a:t>Куда падал свет солнца?</a:t>
            </a:r>
            <a:br>
              <a:rPr lang="ru-RU" dirty="0" smtClean="0"/>
            </a:br>
            <a:r>
              <a:rPr lang="ru-RU" dirty="0" smtClean="0"/>
              <a:t>Как лист падал на землю?</a:t>
            </a:r>
            <a:br>
              <a:rPr lang="ru-RU" dirty="0" smtClean="0"/>
            </a:br>
            <a:r>
              <a:rPr lang="ru-RU" dirty="0" smtClean="0"/>
              <a:t>Шуршат ли листья во время падения?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Лист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/>
              <a:t>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Ни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кое со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нце в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село </a:t>
            </a:r>
            <a:r>
              <a:rPr lang="ru-RU" dirty="0" smtClean="0">
                <a:solidFill>
                  <a:srgbClr val="FF0000"/>
                </a:solidFill>
              </a:rPr>
              <a:t>над</a:t>
            </a:r>
            <a:r>
              <a:rPr lang="ru-RU" dirty="0" smtClean="0"/>
              <a:t> лесом. Его свет падал </a:t>
            </a:r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тёмную воду. Я с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дел </a:t>
            </a:r>
            <a:r>
              <a:rPr lang="ru-RU" dirty="0" smtClean="0">
                <a:solidFill>
                  <a:srgbClr val="FF0000"/>
                </a:solidFill>
              </a:rPr>
              <a:t>под</a:t>
            </a:r>
            <a:r>
              <a:rPr lang="ru-RU" dirty="0" smtClean="0"/>
              <a:t> дер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вом и сл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дил </a:t>
            </a:r>
            <a:r>
              <a:rPr lang="ru-RU" dirty="0" smtClean="0">
                <a:solidFill>
                  <a:srgbClr val="FF0000"/>
                </a:solidFill>
              </a:rPr>
              <a:t>за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дающими лист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ями. Вот лист отд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ляется </a:t>
            </a:r>
            <a:r>
              <a:rPr lang="ru-RU" dirty="0" smtClean="0">
                <a:solidFill>
                  <a:srgbClr val="FF0000"/>
                </a:solidFill>
              </a:rPr>
              <a:t>от</a:t>
            </a:r>
            <a:r>
              <a:rPr lang="ru-RU" dirty="0" smtClean="0"/>
              <a:t> ветки и медле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о падает </a:t>
            </a:r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землю. Как шуршат лист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ем воздухе? Я не слышал этого звука. Лист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 шуршали </a:t>
            </a:r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мле </a:t>
            </a:r>
            <a:r>
              <a:rPr lang="ru-RU" dirty="0" smtClean="0">
                <a:solidFill>
                  <a:srgbClr val="FF0000"/>
                </a:solidFill>
              </a:rPr>
              <a:t>под</a:t>
            </a:r>
            <a:r>
              <a:rPr lang="ru-RU" dirty="0" smtClean="0"/>
              <a:t> 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ими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гами.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Самопроверка.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Рефлексия.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Ответы@Mail.Ru: Почему осень называют &quot;золотой&quot;?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3545" y="1724472"/>
            <a:ext cx="3546647" cy="4728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Спасибо за работу!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21506" name="Picture 2" descr="Картинки &quot; Красивые картинки, картинки про любовь, анимационные картинки, скачать картинки бесплатно, картинки на теле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60848"/>
            <a:ext cx="4691545" cy="4282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Интернет-ресурсы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Падающие листья: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otvet.mail.ru/question/94201812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>
                <a:hlinkClick r:id="rId3"/>
              </a:rPr>
              <a:t>http://www.design-warez.ru/pictures/page/61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Фон:</a:t>
            </a:r>
            <a:br>
              <a:rPr lang="ru-RU" sz="2400" dirty="0" smtClean="0"/>
            </a:br>
            <a:r>
              <a:rPr lang="en-US" sz="2400" dirty="0" smtClean="0">
                <a:hlinkClick r:id="rId4"/>
              </a:rPr>
              <a:t>pixelbrush.ru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СВОБОДНЫЙ ДИКТАНТ ЛИСТЬЯ</vt:lpstr>
      <vt:lpstr>Отгадайте загадку  Под ногами лежат, Зашагаешь — шуршат, Яркие, цветные, Краешки резные.  </vt:lpstr>
      <vt:lpstr>Слайд 3</vt:lpstr>
      <vt:lpstr>Листья Низкое солнце висело над лесом. Его свет падал на тёмную воду. Я сидел под деревом и следил за опадающими листьями. Вот лист отделяется от ветки и медленно падает на землю. Как шуршат листья в осеннем воздухе? Я не слышал этого звука. Листья шуршали на земле под моими ногами. </vt:lpstr>
      <vt:lpstr>Какое солнце висело над лесом? Куда падал свет солнца? Как лист падал на землю? Шуршат ли листья во время падения?    </vt:lpstr>
      <vt:lpstr>Листья Низкое солнце висело над лесом. Его свет падал на тёмную воду. Я сидел под деревом и следил за опадающими листьями. Вот лист отделяется от ветки и медленно падает на землю. Как шуршат листья в осеннем воздухе? Я не слышал этого звука. Листья шуршали на земле под моими ногами.</vt:lpstr>
      <vt:lpstr>Самопроверка. Рефлексия.</vt:lpstr>
      <vt:lpstr>Спасибо за работу! </vt:lpstr>
      <vt:lpstr>Интернет-ресурсы: Падающие листья: http://otvet.mail.ru/question/94201812 http://www.design-warez.ru/pictures/page/61/ Фон: pixelbrush.ru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</dc:creator>
  <cp:lastModifiedBy>Герасименко Ольга</cp:lastModifiedBy>
  <cp:revision>4</cp:revision>
  <dcterms:created xsi:type="dcterms:W3CDTF">2013-10-31T10:14:44Z</dcterms:created>
  <dcterms:modified xsi:type="dcterms:W3CDTF">2014-11-03T16:21:05Z</dcterms:modified>
</cp:coreProperties>
</file>