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71" r:id="rId4"/>
    <p:sldId id="272" r:id="rId5"/>
    <p:sldId id="265" r:id="rId6"/>
    <p:sldId id="266" r:id="rId7"/>
    <p:sldId id="273" r:id="rId8"/>
    <p:sldId id="267" r:id="rId9"/>
    <p:sldId id="268" r:id="rId10"/>
    <p:sldId id="269" r:id="rId11"/>
    <p:sldId id="270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00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DD801-A53A-400C-AD2F-56FBCE120284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60476-D3BE-487B-80BF-16E1C99B0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60476-D3BE-487B-80BF-16E1C99B0C5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60476-D3BE-487B-80BF-16E1C99B0C5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60476-D3BE-487B-80BF-16E1C99B0C5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60476-D3BE-487B-80BF-16E1C99B0C5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60476-D3BE-487B-80BF-16E1C99B0C5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60476-D3BE-487B-80BF-16E1C99B0C5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60476-D3BE-487B-80BF-16E1C99B0C5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60476-D3BE-487B-80BF-16E1C99B0C5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60476-D3BE-487B-80BF-16E1C99B0C5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60476-D3BE-487B-80BF-16E1C99B0C5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60476-D3BE-487B-80BF-16E1C99B0C5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3994" cy="6858005"/>
        </p:xfrm>
        <a:graphic>
          <a:graphicData uri="http://schemas.openxmlformats.org/drawingml/2006/table">
            <a:tbl>
              <a:tblPr/>
              <a:tblGrid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1196752"/>
            <a:ext cx="765466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Умники  и умницы</a:t>
            </a:r>
          </a:p>
          <a:p>
            <a:pPr algn="ctr"/>
            <a:r>
              <a:rPr lang="ru-RU" sz="80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Занятие №6</a:t>
            </a:r>
            <a:endParaRPr lang="ru-RU" sz="8000" b="1" cap="none" spc="0" dirty="0">
              <a:ln w="18415" cmpd="sng">
                <a:solidFill>
                  <a:srgbClr val="7030A0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3994" cy="6858005"/>
        </p:xfrm>
        <a:graphic>
          <a:graphicData uri="http://schemas.openxmlformats.org/drawingml/2006/table">
            <a:tbl>
              <a:tblPr/>
              <a:tblGrid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835697" y="476672"/>
          <a:ext cx="4536504" cy="6207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/>
                <a:gridCol w="1512168"/>
                <a:gridCol w="1512168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С</a:t>
                      </a:r>
                      <a:endParaRPr lang="ru-RU" sz="80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/>
                        <a:t>Ы</a:t>
                      </a:r>
                      <a:endParaRPr lang="ru-RU" sz="7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/>
                        <a:t>Н</a:t>
                      </a:r>
                      <a:endParaRPr lang="ru-RU" sz="7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sz="7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/>
                        <a:t>О</a:t>
                      </a:r>
                      <a:endParaRPr lang="ru-RU" sz="7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7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sz="7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7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/>
                        <a:t>Р</a:t>
                      </a:r>
                      <a:endParaRPr lang="ru-RU" sz="7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sz="7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7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/>
                        <a:t>К</a:t>
                      </a:r>
                      <a:endParaRPr lang="ru-RU" sz="7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sz="7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/>
                        <a:t>У</a:t>
                      </a:r>
                      <a:endParaRPr lang="ru-RU" sz="7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endParaRPr lang="ru-RU" sz="7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07704" y="1916832"/>
            <a:ext cx="1296144" cy="10081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916832"/>
            <a:ext cx="1296144" cy="10081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3068960"/>
            <a:ext cx="1296144" cy="10081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3068960"/>
            <a:ext cx="1296144" cy="10081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4365104"/>
            <a:ext cx="1296144" cy="10081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79712" y="4365104"/>
            <a:ext cx="1296144" cy="10081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5589240"/>
            <a:ext cx="1296144" cy="10081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04048" y="5517232"/>
            <a:ext cx="1296144" cy="10081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" y="-5"/>
          <a:ext cx="9144009" cy="6858004"/>
        </p:xfrm>
        <a:graphic>
          <a:graphicData uri="http://schemas.openxmlformats.org/drawingml/2006/table">
            <a:tbl>
              <a:tblPr/>
              <a:tblGrid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</a:tblGrid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907704" y="692696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2051720" y="404664"/>
            <a:ext cx="324036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339752" y="404664"/>
            <a:ext cx="72008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059832" y="0"/>
            <a:ext cx="0" cy="4046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059832" y="0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419872" y="0"/>
            <a:ext cx="0" cy="36450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419872" y="3645024"/>
            <a:ext cx="136815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716016" y="3645024"/>
            <a:ext cx="288032" cy="3600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076056" y="4005064"/>
            <a:ext cx="360040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436096" y="4437112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796136" y="4437112"/>
            <a:ext cx="0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436096" y="4869160"/>
            <a:ext cx="43204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5436096" y="4437112"/>
            <a:ext cx="0" cy="4046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076056" y="4005064"/>
            <a:ext cx="360040" cy="4320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716016" y="3645024"/>
            <a:ext cx="288032" cy="3600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716016" y="3645024"/>
            <a:ext cx="0" cy="32129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355976" y="6858000"/>
            <a:ext cx="43204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427984" y="4869160"/>
            <a:ext cx="0" cy="19888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427984" y="4869160"/>
            <a:ext cx="0" cy="19888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067944" y="6858000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067944" y="4869160"/>
            <a:ext cx="0" cy="19888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987824" y="4869160"/>
            <a:ext cx="108012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059832" y="4869160"/>
            <a:ext cx="0" cy="19888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627784" y="6858000"/>
            <a:ext cx="43204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699792" y="5229200"/>
            <a:ext cx="0" cy="1628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2339752" y="5229200"/>
            <a:ext cx="324036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2339752" y="5661248"/>
            <a:ext cx="0" cy="86409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1979712" y="6525344"/>
            <a:ext cx="43204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2051720" y="5661248"/>
            <a:ext cx="0" cy="8367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2051720" y="5229200"/>
            <a:ext cx="324036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2339752" y="4869160"/>
            <a:ext cx="324036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411760" y="4437112"/>
            <a:ext cx="288032" cy="3600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2411760" y="4077072"/>
            <a:ext cx="0" cy="4046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411760" y="3645024"/>
            <a:ext cx="324036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2699792" y="1196752"/>
            <a:ext cx="0" cy="249289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2339752" y="1196752"/>
            <a:ext cx="43204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051720" y="836712"/>
            <a:ext cx="288032" cy="3600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2627784" y="54868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блако 72"/>
          <p:cNvSpPr/>
          <p:nvPr/>
        </p:nvSpPr>
        <p:spPr>
          <a:xfrm>
            <a:off x="2699792" y="1556792"/>
            <a:ext cx="576064" cy="576064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блако 73"/>
          <p:cNvSpPr/>
          <p:nvPr/>
        </p:nvSpPr>
        <p:spPr>
          <a:xfrm>
            <a:off x="2411760" y="3933056"/>
            <a:ext cx="576064" cy="576064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блако 74"/>
          <p:cNvSpPr/>
          <p:nvPr/>
        </p:nvSpPr>
        <p:spPr>
          <a:xfrm>
            <a:off x="3059832" y="2852936"/>
            <a:ext cx="360040" cy="576064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блако 75"/>
          <p:cNvSpPr/>
          <p:nvPr/>
        </p:nvSpPr>
        <p:spPr>
          <a:xfrm flipH="1">
            <a:off x="4355976" y="4437112"/>
            <a:ext cx="360040" cy="432048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блако 76"/>
          <p:cNvSpPr/>
          <p:nvPr/>
        </p:nvSpPr>
        <p:spPr>
          <a:xfrm>
            <a:off x="3347864" y="3789040"/>
            <a:ext cx="936104" cy="648072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блако 77"/>
          <p:cNvSpPr/>
          <p:nvPr/>
        </p:nvSpPr>
        <p:spPr>
          <a:xfrm flipV="1">
            <a:off x="3059832" y="836712"/>
            <a:ext cx="351656" cy="504056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2" grpId="1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7544" y="1484784"/>
            <a:ext cx="8229600" cy="3096344"/>
          </a:xfrm>
          <a:prstGeom prst="rect">
            <a:avLst/>
          </a:prstGeom>
        </p:spPr>
        <p:txBody>
          <a:bodyPr lIns="45720" rIns="45720"/>
          <a:lstStyle/>
          <a:p>
            <a:pPr marL="457200" indent="-273050" algn="ctr">
              <a:lnSpc>
                <a:spcPct val="90000"/>
              </a:lnSpc>
              <a:buClr>
                <a:schemeClr val="accent1"/>
              </a:buClr>
              <a:buSzPct val="80000"/>
            </a:pPr>
            <a:r>
              <a:rPr lang="ru-RU" sz="4800" i="1" dirty="0" smtClean="0">
                <a:ln/>
                <a:solidFill>
                  <a:srgbClr val="00B0F0"/>
                </a:solidFill>
                <a:latin typeface="Monotype Corsiva" pitchFamily="66" charset="0"/>
              </a:rPr>
              <a:t>Презентацию  составила </a:t>
            </a:r>
          </a:p>
          <a:p>
            <a:pPr marL="457200" indent="-273050" algn="ctr">
              <a:lnSpc>
                <a:spcPct val="90000"/>
              </a:lnSpc>
              <a:buClr>
                <a:schemeClr val="accent1"/>
              </a:buClr>
              <a:buSzPct val="80000"/>
            </a:pPr>
            <a:r>
              <a:rPr lang="ru-RU" sz="4800" dirty="0" err="1" smtClean="0">
                <a:solidFill>
                  <a:srgbClr val="00B0F0"/>
                </a:solidFill>
                <a:latin typeface="Monotype Corsiva" pitchFamily="66" charset="0"/>
              </a:rPr>
              <a:t>Мухачева</a:t>
            </a:r>
            <a:r>
              <a:rPr lang="ru-RU" sz="4800" dirty="0" smtClean="0">
                <a:solidFill>
                  <a:srgbClr val="00B0F0"/>
                </a:solidFill>
                <a:latin typeface="Monotype Corsiva" pitchFamily="66" charset="0"/>
              </a:rPr>
              <a:t>  </a:t>
            </a:r>
            <a:r>
              <a:rPr lang="ru-RU" sz="4800" dirty="0">
                <a:solidFill>
                  <a:srgbClr val="00B0F0"/>
                </a:solidFill>
                <a:latin typeface="Monotype Corsiva" pitchFamily="66" charset="0"/>
              </a:rPr>
              <a:t>Юлия  Вячеславовна</a:t>
            </a:r>
          </a:p>
          <a:p>
            <a:pPr marL="457200" indent="-273050" algn="ctr">
              <a:lnSpc>
                <a:spcPct val="90000"/>
              </a:lnSpc>
              <a:buClr>
                <a:schemeClr val="accent1"/>
              </a:buClr>
              <a:buSzPct val="80000"/>
            </a:pPr>
            <a:r>
              <a:rPr lang="ru-RU" sz="4800" dirty="0">
                <a:solidFill>
                  <a:srgbClr val="00B0F0"/>
                </a:solidFill>
                <a:latin typeface="Monotype Corsiva" pitchFamily="66" charset="0"/>
              </a:rPr>
              <a:t>учитель начальных классов </a:t>
            </a:r>
          </a:p>
          <a:p>
            <a:pPr marL="457200" indent="-273050" algn="ctr">
              <a:lnSpc>
                <a:spcPct val="90000"/>
              </a:lnSpc>
              <a:buClr>
                <a:schemeClr val="accent1"/>
              </a:buClr>
              <a:buSzPct val="80000"/>
            </a:pPr>
            <a:r>
              <a:rPr lang="ru-RU" sz="4800" dirty="0" smtClean="0">
                <a:solidFill>
                  <a:srgbClr val="00B0F0"/>
                </a:solidFill>
                <a:latin typeface="Monotype Corsiva" pitchFamily="66" charset="0"/>
              </a:rPr>
              <a:t>ГБОУ  </a:t>
            </a:r>
            <a:r>
              <a:rPr lang="ru-RU" sz="4800" dirty="0">
                <a:solidFill>
                  <a:srgbClr val="00B0F0"/>
                </a:solidFill>
                <a:latin typeface="Monotype Corsiva" pitchFamily="66" charset="0"/>
              </a:rPr>
              <a:t>СОШ  №1055</a:t>
            </a:r>
          </a:p>
          <a:p>
            <a:pPr marL="457200" indent="-273050" algn="ctr">
              <a:lnSpc>
                <a:spcPct val="90000"/>
              </a:lnSpc>
              <a:buClr>
                <a:schemeClr val="accent1"/>
              </a:buClr>
              <a:buSzPct val="80000"/>
            </a:pPr>
            <a:r>
              <a:rPr lang="ru-RU" sz="4800" dirty="0">
                <a:solidFill>
                  <a:srgbClr val="00B0F0"/>
                </a:solidFill>
                <a:latin typeface="Monotype Corsiva" pitchFamily="66" charset="0"/>
              </a:rPr>
              <a:t>г. </a:t>
            </a:r>
            <a:r>
              <a:rPr lang="ru-RU" sz="4800" dirty="0" smtClean="0">
                <a:solidFill>
                  <a:srgbClr val="00B0F0"/>
                </a:solidFill>
                <a:latin typeface="Monotype Corsiva" pitchFamily="66" charset="0"/>
              </a:rPr>
              <a:t>Москвы</a:t>
            </a:r>
            <a:endParaRPr lang="ru-RU" sz="4800" dirty="0">
              <a:solidFill>
                <a:srgbClr val="00B0F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3994" cy="6858005"/>
        </p:xfrm>
        <a:graphic>
          <a:graphicData uri="http://schemas.openxmlformats.org/drawingml/2006/table">
            <a:tbl>
              <a:tblPr/>
              <a:tblGrid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15616" y="620688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15616" y="620688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779912" y="620688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44208" y="620688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444208" y="5013176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44208" y="2852936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79912" y="4941168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79912" y="2924944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5013176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115616" y="2852936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444208" y="4913784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779912" y="4913784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043608" y="4913784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15616" y="2852936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779912" y="2924944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444208" y="2852936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444208" y="620688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779912" y="620688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306373" y="548680"/>
            <a:ext cx="6505987" cy="110799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0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Ж            К            С     </a:t>
            </a:r>
            <a:endParaRPr lang="ru-RU" sz="6600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03648" y="2780928"/>
            <a:ext cx="6505987" cy="110799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0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К            С            Ж     </a:t>
            </a:r>
            <a:endParaRPr lang="ru-RU" sz="6600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403649" y="4941168"/>
            <a:ext cx="3816424" cy="110799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0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С            Ж</a:t>
            </a:r>
            <a:endParaRPr lang="ru-RU" sz="6600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3994" cy="6858005"/>
        </p:xfrm>
        <a:graphic>
          <a:graphicData uri="http://schemas.openxmlformats.org/drawingml/2006/table">
            <a:tbl>
              <a:tblPr/>
              <a:tblGrid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 smtClean="0"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15616" y="620688"/>
            <a:ext cx="1584176" cy="1008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15616" y="620688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779912" y="620688"/>
            <a:ext cx="1584176" cy="100811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44208" y="620688"/>
            <a:ext cx="1584176" cy="1008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444208" y="5013176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44208" y="2852936"/>
            <a:ext cx="1584176" cy="1008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79912" y="4941168"/>
            <a:ext cx="1584176" cy="1008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79912" y="2924944"/>
            <a:ext cx="1584176" cy="1008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5013176"/>
            <a:ext cx="1584176" cy="1008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115616" y="2852936"/>
            <a:ext cx="1584176" cy="100811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444208" y="4913784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779912" y="4913784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043608" y="4913784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15616" y="2852936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779912" y="2924944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444208" y="2852936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444208" y="620688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779912" y="620688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6876256" y="4725144"/>
            <a:ext cx="7553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444208" y="5013176"/>
            <a:ext cx="1584176" cy="100811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3994" cy="6858005"/>
        </p:xfrm>
        <a:graphic>
          <a:graphicData uri="http://schemas.openxmlformats.org/drawingml/2006/table">
            <a:tbl>
              <a:tblPr/>
              <a:tblGrid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Равнобедренный треугольник 2"/>
          <p:cNvSpPr/>
          <p:nvPr/>
        </p:nvSpPr>
        <p:spPr>
          <a:xfrm rot="5400000">
            <a:off x="1331640" y="404664"/>
            <a:ext cx="1152128" cy="158417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15616" y="620688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779912" y="620688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44208" y="620688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4869160"/>
            <a:ext cx="2520280" cy="1988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44208" y="2852936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79912" y="4941168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5013176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115616" y="2852936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444208" y="4913784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043608" y="4913784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779912" y="2924944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444208" y="2852936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779912" y="620688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Равнобедренный треугольник 26"/>
          <p:cNvSpPr/>
          <p:nvPr/>
        </p:nvSpPr>
        <p:spPr>
          <a:xfrm rot="5400000">
            <a:off x="3995936" y="2708920"/>
            <a:ext cx="1152128" cy="158417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 rot="16200000">
            <a:off x="7045424" y="667544"/>
            <a:ext cx="1008112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>
            <a:endCxn id="29" idx="2"/>
          </p:cNvCxnSpPr>
          <p:nvPr/>
        </p:nvCxnSpPr>
        <p:spPr>
          <a:xfrm flipH="1">
            <a:off x="8006680" y="548680"/>
            <a:ext cx="21704" cy="108012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/>
          <a:srcRect l="67621" t="30727" r="23520" b="61152"/>
          <a:stretch>
            <a:fillRect/>
          </a:stretch>
        </p:blipFill>
        <p:spPr bwMode="auto">
          <a:xfrm>
            <a:off x="6444209" y="602686"/>
            <a:ext cx="1656183" cy="124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print"/>
          <a:srcRect l="67621" t="30727" r="23520" b="61152"/>
          <a:stretch>
            <a:fillRect/>
          </a:stretch>
        </p:blipFill>
        <p:spPr bwMode="auto">
          <a:xfrm>
            <a:off x="3779912" y="4869160"/>
            <a:ext cx="1656183" cy="124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/>
          <a:srcRect l="67621" t="30727" r="23520" b="61152"/>
          <a:stretch>
            <a:fillRect/>
          </a:stretch>
        </p:blipFill>
        <p:spPr bwMode="auto">
          <a:xfrm>
            <a:off x="1115616" y="2780928"/>
            <a:ext cx="1656183" cy="124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3779912" y="4913784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15616" y="2852936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444208" y="620688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7236296" y="5013176"/>
            <a:ext cx="7553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Равнобедренный треугольник 35"/>
          <p:cNvSpPr/>
          <p:nvPr/>
        </p:nvSpPr>
        <p:spPr>
          <a:xfrm rot="5400000">
            <a:off x="6660232" y="4653136"/>
            <a:ext cx="1152128" cy="158417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3994" cy="6858005"/>
        </p:xfrm>
        <a:graphic>
          <a:graphicData uri="http://schemas.openxmlformats.org/drawingml/2006/table">
            <a:tbl>
              <a:tblPr/>
              <a:tblGrid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Хорда 4"/>
          <p:cNvSpPr/>
          <p:nvPr/>
        </p:nvSpPr>
        <p:spPr>
          <a:xfrm rot="6711644">
            <a:off x="545302" y="616711"/>
            <a:ext cx="1631070" cy="1736144"/>
          </a:xfrm>
          <a:prstGeom prst="chord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Хорда 5"/>
          <p:cNvSpPr/>
          <p:nvPr/>
        </p:nvSpPr>
        <p:spPr>
          <a:xfrm rot="6711644">
            <a:off x="3497630" y="2488920"/>
            <a:ext cx="1631070" cy="1736144"/>
          </a:xfrm>
          <a:prstGeom prst="chord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Хорда 6"/>
          <p:cNvSpPr/>
          <p:nvPr/>
        </p:nvSpPr>
        <p:spPr>
          <a:xfrm rot="6711644">
            <a:off x="617310" y="2488920"/>
            <a:ext cx="1631070" cy="1736144"/>
          </a:xfrm>
          <a:prstGeom prst="chord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Хорда 7"/>
          <p:cNvSpPr/>
          <p:nvPr/>
        </p:nvSpPr>
        <p:spPr>
          <a:xfrm rot="6711644">
            <a:off x="3569637" y="688720"/>
            <a:ext cx="1631070" cy="1736144"/>
          </a:xfrm>
          <a:prstGeom prst="chord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Хорда 8"/>
          <p:cNvSpPr/>
          <p:nvPr/>
        </p:nvSpPr>
        <p:spPr>
          <a:xfrm rot="6711644">
            <a:off x="6449958" y="688719"/>
            <a:ext cx="1631070" cy="1736144"/>
          </a:xfrm>
          <a:prstGeom prst="chord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Хорда 9"/>
          <p:cNvSpPr/>
          <p:nvPr/>
        </p:nvSpPr>
        <p:spPr>
          <a:xfrm rot="6711644">
            <a:off x="6449958" y="2560928"/>
            <a:ext cx="1631070" cy="1736144"/>
          </a:xfrm>
          <a:prstGeom prst="chord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Хорда 10"/>
          <p:cNvSpPr/>
          <p:nvPr/>
        </p:nvSpPr>
        <p:spPr>
          <a:xfrm rot="6711644">
            <a:off x="3497630" y="4433136"/>
            <a:ext cx="1631070" cy="1736144"/>
          </a:xfrm>
          <a:prstGeom prst="chord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Хорда 11"/>
          <p:cNvSpPr/>
          <p:nvPr/>
        </p:nvSpPr>
        <p:spPr>
          <a:xfrm rot="6711644">
            <a:off x="617309" y="4361127"/>
            <a:ext cx="1631070" cy="1736144"/>
          </a:xfrm>
          <a:prstGeom prst="chord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Хорда 12"/>
          <p:cNvSpPr/>
          <p:nvPr/>
        </p:nvSpPr>
        <p:spPr>
          <a:xfrm rot="6711644">
            <a:off x="6521965" y="4361128"/>
            <a:ext cx="1631070" cy="1736144"/>
          </a:xfrm>
          <a:prstGeom prst="chord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772560" y="188640"/>
            <a:ext cx="646807" cy="466453"/>
          </a:xfrm>
          <a:custGeom>
            <a:avLst/>
            <a:gdLst>
              <a:gd name="connsiteX0" fmla="*/ 646807 w 646807"/>
              <a:gd name="connsiteY0" fmla="*/ 313899 h 313899"/>
              <a:gd name="connsiteX1" fmla="*/ 619512 w 646807"/>
              <a:gd name="connsiteY1" fmla="*/ 232012 h 313899"/>
              <a:gd name="connsiteX2" fmla="*/ 592216 w 646807"/>
              <a:gd name="connsiteY2" fmla="*/ 122830 h 313899"/>
              <a:gd name="connsiteX3" fmla="*/ 564921 w 646807"/>
              <a:gd name="connsiteY3" fmla="*/ 81887 h 313899"/>
              <a:gd name="connsiteX4" fmla="*/ 483034 w 646807"/>
              <a:gd name="connsiteY4" fmla="*/ 54591 h 313899"/>
              <a:gd name="connsiteX5" fmla="*/ 401147 w 646807"/>
              <a:gd name="connsiteY5" fmla="*/ 0 h 313899"/>
              <a:gd name="connsiteX6" fmla="*/ 182783 w 646807"/>
              <a:gd name="connsiteY6" fmla="*/ 13648 h 313899"/>
              <a:gd name="connsiteX7" fmla="*/ 128192 w 646807"/>
              <a:gd name="connsiteY7" fmla="*/ 95534 h 313899"/>
              <a:gd name="connsiteX8" fmla="*/ 87249 w 646807"/>
              <a:gd name="connsiteY8" fmla="*/ 109182 h 313899"/>
              <a:gd name="connsiteX9" fmla="*/ 73601 w 646807"/>
              <a:gd name="connsiteY9" fmla="*/ 150125 h 313899"/>
              <a:gd name="connsiteX10" fmla="*/ 73601 w 646807"/>
              <a:gd name="connsiteY10" fmla="*/ 191069 h 313899"/>
              <a:gd name="connsiteX11" fmla="*/ 46306 w 646807"/>
              <a:gd name="connsiteY11" fmla="*/ 232012 h 313899"/>
              <a:gd name="connsiteX12" fmla="*/ 87249 w 646807"/>
              <a:gd name="connsiteY12" fmla="*/ 272955 h 313899"/>
              <a:gd name="connsiteX13" fmla="*/ 100897 w 646807"/>
              <a:gd name="connsiteY13" fmla="*/ 204716 h 313899"/>
              <a:gd name="connsiteX14" fmla="*/ 114544 w 646807"/>
              <a:gd name="connsiteY14" fmla="*/ 177421 h 313899"/>
              <a:gd name="connsiteX15" fmla="*/ 128192 w 646807"/>
              <a:gd name="connsiteY15" fmla="*/ 218364 h 313899"/>
              <a:gd name="connsiteX16" fmla="*/ 87249 w 646807"/>
              <a:gd name="connsiteY16" fmla="*/ 177421 h 313899"/>
              <a:gd name="connsiteX17" fmla="*/ 73601 w 646807"/>
              <a:gd name="connsiteY17" fmla="*/ 136478 h 313899"/>
              <a:gd name="connsiteX18" fmla="*/ 114544 w 646807"/>
              <a:gd name="connsiteY18" fmla="*/ 163773 h 313899"/>
              <a:gd name="connsiteX19" fmla="*/ 73601 w 646807"/>
              <a:gd name="connsiteY19" fmla="*/ 177421 h 313899"/>
              <a:gd name="connsiteX20" fmla="*/ 59953 w 646807"/>
              <a:gd name="connsiteY20" fmla="*/ 218364 h 313899"/>
              <a:gd name="connsiteX21" fmla="*/ 87249 w 646807"/>
              <a:gd name="connsiteY21" fmla="*/ 177421 h 313899"/>
              <a:gd name="connsiteX22" fmla="*/ 46306 w 646807"/>
              <a:gd name="connsiteY22" fmla="*/ 163773 h 313899"/>
              <a:gd name="connsiteX23" fmla="*/ 19010 w 646807"/>
              <a:gd name="connsiteY23" fmla="*/ 204716 h 313899"/>
              <a:gd name="connsiteX24" fmla="*/ 87249 w 646807"/>
              <a:gd name="connsiteY24" fmla="*/ 232012 h 31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46807" h="313899">
                <a:moveTo>
                  <a:pt x="646807" y="313899"/>
                </a:moveTo>
                <a:cubicBezTo>
                  <a:pt x="637709" y="286603"/>
                  <a:pt x="625155" y="260225"/>
                  <a:pt x="619512" y="232012"/>
                </a:cubicBezTo>
                <a:cubicBezTo>
                  <a:pt x="614321" y="206055"/>
                  <a:pt x="606205" y="150809"/>
                  <a:pt x="592216" y="122830"/>
                </a:cubicBezTo>
                <a:cubicBezTo>
                  <a:pt x="584881" y="108159"/>
                  <a:pt x="578830" y="90580"/>
                  <a:pt x="564921" y="81887"/>
                </a:cubicBezTo>
                <a:cubicBezTo>
                  <a:pt x="540522" y="66638"/>
                  <a:pt x="506974" y="70551"/>
                  <a:pt x="483034" y="54591"/>
                </a:cubicBezTo>
                <a:lnTo>
                  <a:pt x="401147" y="0"/>
                </a:lnTo>
                <a:lnTo>
                  <a:pt x="182783" y="13648"/>
                </a:lnTo>
                <a:cubicBezTo>
                  <a:pt x="151820" y="24485"/>
                  <a:pt x="159313" y="85160"/>
                  <a:pt x="128192" y="95534"/>
                </a:cubicBezTo>
                <a:lnTo>
                  <a:pt x="87249" y="109182"/>
                </a:lnTo>
                <a:cubicBezTo>
                  <a:pt x="82700" y="122830"/>
                  <a:pt x="82588" y="138891"/>
                  <a:pt x="73601" y="150125"/>
                </a:cubicBezTo>
                <a:cubicBezTo>
                  <a:pt x="40182" y="191899"/>
                  <a:pt x="0" y="166535"/>
                  <a:pt x="73601" y="191069"/>
                </a:cubicBezTo>
                <a:cubicBezTo>
                  <a:pt x="64503" y="204717"/>
                  <a:pt x="43609" y="215833"/>
                  <a:pt x="46306" y="232012"/>
                </a:cubicBezTo>
                <a:cubicBezTo>
                  <a:pt x="49479" y="251050"/>
                  <a:pt x="69986" y="281587"/>
                  <a:pt x="87249" y="272955"/>
                </a:cubicBezTo>
                <a:cubicBezTo>
                  <a:pt x="107997" y="262581"/>
                  <a:pt x="96348" y="227462"/>
                  <a:pt x="100897" y="204716"/>
                </a:cubicBezTo>
                <a:cubicBezTo>
                  <a:pt x="152984" y="282850"/>
                  <a:pt x="114544" y="236446"/>
                  <a:pt x="114544" y="177421"/>
                </a:cubicBezTo>
                <a:cubicBezTo>
                  <a:pt x="114544" y="163035"/>
                  <a:pt x="142578" y="218364"/>
                  <a:pt x="128192" y="218364"/>
                </a:cubicBezTo>
                <a:cubicBezTo>
                  <a:pt x="108891" y="218364"/>
                  <a:pt x="100897" y="191069"/>
                  <a:pt x="87249" y="177421"/>
                </a:cubicBezTo>
                <a:cubicBezTo>
                  <a:pt x="82700" y="163773"/>
                  <a:pt x="60734" y="142912"/>
                  <a:pt x="73601" y="136478"/>
                </a:cubicBezTo>
                <a:cubicBezTo>
                  <a:pt x="88272" y="129142"/>
                  <a:pt x="114544" y="147371"/>
                  <a:pt x="114544" y="163773"/>
                </a:cubicBezTo>
                <a:cubicBezTo>
                  <a:pt x="114544" y="178159"/>
                  <a:pt x="87249" y="172872"/>
                  <a:pt x="73601" y="177421"/>
                </a:cubicBezTo>
                <a:lnTo>
                  <a:pt x="59953" y="218364"/>
                </a:lnTo>
                <a:cubicBezTo>
                  <a:pt x="69052" y="204716"/>
                  <a:pt x="91227" y="193334"/>
                  <a:pt x="87249" y="177421"/>
                </a:cubicBezTo>
                <a:cubicBezTo>
                  <a:pt x="83760" y="163465"/>
                  <a:pt x="59663" y="158430"/>
                  <a:pt x="46306" y="163773"/>
                </a:cubicBezTo>
                <a:cubicBezTo>
                  <a:pt x="31077" y="169865"/>
                  <a:pt x="28109" y="191068"/>
                  <a:pt x="19010" y="204716"/>
                </a:cubicBezTo>
                <a:cubicBezTo>
                  <a:pt x="69604" y="221581"/>
                  <a:pt x="47086" y="211930"/>
                  <a:pt x="87249" y="232012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707904" y="4005064"/>
            <a:ext cx="646807" cy="457915"/>
          </a:xfrm>
          <a:custGeom>
            <a:avLst/>
            <a:gdLst>
              <a:gd name="connsiteX0" fmla="*/ 646807 w 646807"/>
              <a:gd name="connsiteY0" fmla="*/ 313899 h 313899"/>
              <a:gd name="connsiteX1" fmla="*/ 619512 w 646807"/>
              <a:gd name="connsiteY1" fmla="*/ 232012 h 313899"/>
              <a:gd name="connsiteX2" fmla="*/ 592216 w 646807"/>
              <a:gd name="connsiteY2" fmla="*/ 122830 h 313899"/>
              <a:gd name="connsiteX3" fmla="*/ 564921 w 646807"/>
              <a:gd name="connsiteY3" fmla="*/ 81887 h 313899"/>
              <a:gd name="connsiteX4" fmla="*/ 483034 w 646807"/>
              <a:gd name="connsiteY4" fmla="*/ 54591 h 313899"/>
              <a:gd name="connsiteX5" fmla="*/ 401147 w 646807"/>
              <a:gd name="connsiteY5" fmla="*/ 0 h 313899"/>
              <a:gd name="connsiteX6" fmla="*/ 182783 w 646807"/>
              <a:gd name="connsiteY6" fmla="*/ 13648 h 313899"/>
              <a:gd name="connsiteX7" fmla="*/ 128192 w 646807"/>
              <a:gd name="connsiteY7" fmla="*/ 95534 h 313899"/>
              <a:gd name="connsiteX8" fmla="*/ 87249 w 646807"/>
              <a:gd name="connsiteY8" fmla="*/ 109182 h 313899"/>
              <a:gd name="connsiteX9" fmla="*/ 73601 w 646807"/>
              <a:gd name="connsiteY9" fmla="*/ 150125 h 313899"/>
              <a:gd name="connsiteX10" fmla="*/ 73601 w 646807"/>
              <a:gd name="connsiteY10" fmla="*/ 191069 h 313899"/>
              <a:gd name="connsiteX11" fmla="*/ 46306 w 646807"/>
              <a:gd name="connsiteY11" fmla="*/ 232012 h 313899"/>
              <a:gd name="connsiteX12" fmla="*/ 87249 w 646807"/>
              <a:gd name="connsiteY12" fmla="*/ 272955 h 313899"/>
              <a:gd name="connsiteX13" fmla="*/ 100897 w 646807"/>
              <a:gd name="connsiteY13" fmla="*/ 204716 h 313899"/>
              <a:gd name="connsiteX14" fmla="*/ 114544 w 646807"/>
              <a:gd name="connsiteY14" fmla="*/ 177421 h 313899"/>
              <a:gd name="connsiteX15" fmla="*/ 128192 w 646807"/>
              <a:gd name="connsiteY15" fmla="*/ 218364 h 313899"/>
              <a:gd name="connsiteX16" fmla="*/ 87249 w 646807"/>
              <a:gd name="connsiteY16" fmla="*/ 177421 h 313899"/>
              <a:gd name="connsiteX17" fmla="*/ 73601 w 646807"/>
              <a:gd name="connsiteY17" fmla="*/ 136478 h 313899"/>
              <a:gd name="connsiteX18" fmla="*/ 114544 w 646807"/>
              <a:gd name="connsiteY18" fmla="*/ 163773 h 313899"/>
              <a:gd name="connsiteX19" fmla="*/ 73601 w 646807"/>
              <a:gd name="connsiteY19" fmla="*/ 177421 h 313899"/>
              <a:gd name="connsiteX20" fmla="*/ 59953 w 646807"/>
              <a:gd name="connsiteY20" fmla="*/ 218364 h 313899"/>
              <a:gd name="connsiteX21" fmla="*/ 87249 w 646807"/>
              <a:gd name="connsiteY21" fmla="*/ 177421 h 313899"/>
              <a:gd name="connsiteX22" fmla="*/ 46306 w 646807"/>
              <a:gd name="connsiteY22" fmla="*/ 163773 h 313899"/>
              <a:gd name="connsiteX23" fmla="*/ 19010 w 646807"/>
              <a:gd name="connsiteY23" fmla="*/ 204716 h 313899"/>
              <a:gd name="connsiteX24" fmla="*/ 87249 w 646807"/>
              <a:gd name="connsiteY24" fmla="*/ 232012 h 31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46807" h="313899">
                <a:moveTo>
                  <a:pt x="646807" y="313899"/>
                </a:moveTo>
                <a:cubicBezTo>
                  <a:pt x="637709" y="286603"/>
                  <a:pt x="625155" y="260225"/>
                  <a:pt x="619512" y="232012"/>
                </a:cubicBezTo>
                <a:cubicBezTo>
                  <a:pt x="614321" y="206055"/>
                  <a:pt x="606205" y="150809"/>
                  <a:pt x="592216" y="122830"/>
                </a:cubicBezTo>
                <a:cubicBezTo>
                  <a:pt x="584881" y="108159"/>
                  <a:pt x="578830" y="90580"/>
                  <a:pt x="564921" y="81887"/>
                </a:cubicBezTo>
                <a:cubicBezTo>
                  <a:pt x="540522" y="66638"/>
                  <a:pt x="506974" y="70551"/>
                  <a:pt x="483034" y="54591"/>
                </a:cubicBezTo>
                <a:lnTo>
                  <a:pt x="401147" y="0"/>
                </a:lnTo>
                <a:lnTo>
                  <a:pt x="182783" y="13648"/>
                </a:lnTo>
                <a:cubicBezTo>
                  <a:pt x="151820" y="24485"/>
                  <a:pt x="159313" y="85160"/>
                  <a:pt x="128192" y="95534"/>
                </a:cubicBezTo>
                <a:lnTo>
                  <a:pt x="87249" y="109182"/>
                </a:lnTo>
                <a:cubicBezTo>
                  <a:pt x="82700" y="122830"/>
                  <a:pt x="82588" y="138891"/>
                  <a:pt x="73601" y="150125"/>
                </a:cubicBezTo>
                <a:cubicBezTo>
                  <a:pt x="40182" y="191899"/>
                  <a:pt x="0" y="166535"/>
                  <a:pt x="73601" y="191069"/>
                </a:cubicBezTo>
                <a:cubicBezTo>
                  <a:pt x="64503" y="204717"/>
                  <a:pt x="43609" y="215833"/>
                  <a:pt x="46306" y="232012"/>
                </a:cubicBezTo>
                <a:cubicBezTo>
                  <a:pt x="49479" y="251050"/>
                  <a:pt x="69986" y="281587"/>
                  <a:pt x="87249" y="272955"/>
                </a:cubicBezTo>
                <a:cubicBezTo>
                  <a:pt x="107997" y="262581"/>
                  <a:pt x="96348" y="227462"/>
                  <a:pt x="100897" y="204716"/>
                </a:cubicBezTo>
                <a:cubicBezTo>
                  <a:pt x="152984" y="282850"/>
                  <a:pt x="114544" y="236446"/>
                  <a:pt x="114544" y="177421"/>
                </a:cubicBezTo>
                <a:cubicBezTo>
                  <a:pt x="114544" y="163035"/>
                  <a:pt x="142578" y="218364"/>
                  <a:pt x="128192" y="218364"/>
                </a:cubicBezTo>
                <a:cubicBezTo>
                  <a:pt x="108891" y="218364"/>
                  <a:pt x="100897" y="191069"/>
                  <a:pt x="87249" y="177421"/>
                </a:cubicBezTo>
                <a:cubicBezTo>
                  <a:pt x="82700" y="163773"/>
                  <a:pt x="60734" y="142912"/>
                  <a:pt x="73601" y="136478"/>
                </a:cubicBezTo>
                <a:cubicBezTo>
                  <a:pt x="88272" y="129142"/>
                  <a:pt x="114544" y="147371"/>
                  <a:pt x="114544" y="163773"/>
                </a:cubicBezTo>
                <a:cubicBezTo>
                  <a:pt x="114544" y="178159"/>
                  <a:pt x="87249" y="172872"/>
                  <a:pt x="73601" y="177421"/>
                </a:cubicBezTo>
                <a:lnTo>
                  <a:pt x="59953" y="218364"/>
                </a:lnTo>
                <a:cubicBezTo>
                  <a:pt x="69052" y="204716"/>
                  <a:pt x="91227" y="193334"/>
                  <a:pt x="87249" y="177421"/>
                </a:cubicBezTo>
                <a:cubicBezTo>
                  <a:pt x="83760" y="163465"/>
                  <a:pt x="59663" y="158430"/>
                  <a:pt x="46306" y="163773"/>
                </a:cubicBezTo>
                <a:cubicBezTo>
                  <a:pt x="31077" y="169865"/>
                  <a:pt x="28109" y="191068"/>
                  <a:pt x="19010" y="204716"/>
                </a:cubicBezTo>
                <a:cubicBezTo>
                  <a:pt x="69604" y="221581"/>
                  <a:pt x="47086" y="211930"/>
                  <a:pt x="87249" y="232012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6660232" y="2132856"/>
            <a:ext cx="646807" cy="466453"/>
          </a:xfrm>
          <a:custGeom>
            <a:avLst/>
            <a:gdLst>
              <a:gd name="connsiteX0" fmla="*/ 646807 w 646807"/>
              <a:gd name="connsiteY0" fmla="*/ 313899 h 313899"/>
              <a:gd name="connsiteX1" fmla="*/ 619512 w 646807"/>
              <a:gd name="connsiteY1" fmla="*/ 232012 h 313899"/>
              <a:gd name="connsiteX2" fmla="*/ 592216 w 646807"/>
              <a:gd name="connsiteY2" fmla="*/ 122830 h 313899"/>
              <a:gd name="connsiteX3" fmla="*/ 564921 w 646807"/>
              <a:gd name="connsiteY3" fmla="*/ 81887 h 313899"/>
              <a:gd name="connsiteX4" fmla="*/ 483034 w 646807"/>
              <a:gd name="connsiteY4" fmla="*/ 54591 h 313899"/>
              <a:gd name="connsiteX5" fmla="*/ 401147 w 646807"/>
              <a:gd name="connsiteY5" fmla="*/ 0 h 313899"/>
              <a:gd name="connsiteX6" fmla="*/ 182783 w 646807"/>
              <a:gd name="connsiteY6" fmla="*/ 13648 h 313899"/>
              <a:gd name="connsiteX7" fmla="*/ 128192 w 646807"/>
              <a:gd name="connsiteY7" fmla="*/ 95534 h 313899"/>
              <a:gd name="connsiteX8" fmla="*/ 87249 w 646807"/>
              <a:gd name="connsiteY8" fmla="*/ 109182 h 313899"/>
              <a:gd name="connsiteX9" fmla="*/ 73601 w 646807"/>
              <a:gd name="connsiteY9" fmla="*/ 150125 h 313899"/>
              <a:gd name="connsiteX10" fmla="*/ 73601 w 646807"/>
              <a:gd name="connsiteY10" fmla="*/ 191069 h 313899"/>
              <a:gd name="connsiteX11" fmla="*/ 46306 w 646807"/>
              <a:gd name="connsiteY11" fmla="*/ 232012 h 313899"/>
              <a:gd name="connsiteX12" fmla="*/ 87249 w 646807"/>
              <a:gd name="connsiteY12" fmla="*/ 272955 h 313899"/>
              <a:gd name="connsiteX13" fmla="*/ 100897 w 646807"/>
              <a:gd name="connsiteY13" fmla="*/ 204716 h 313899"/>
              <a:gd name="connsiteX14" fmla="*/ 114544 w 646807"/>
              <a:gd name="connsiteY14" fmla="*/ 177421 h 313899"/>
              <a:gd name="connsiteX15" fmla="*/ 128192 w 646807"/>
              <a:gd name="connsiteY15" fmla="*/ 218364 h 313899"/>
              <a:gd name="connsiteX16" fmla="*/ 87249 w 646807"/>
              <a:gd name="connsiteY16" fmla="*/ 177421 h 313899"/>
              <a:gd name="connsiteX17" fmla="*/ 73601 w 646807"/>
              <a:gd name="connsiteY17" fmla="*/ 136478 h 313899"/>
              <a:gd name="connsiteX18" fmla="*/ 114544 w 646807"/>
              <a:gd name="connsiteY18" fmla="*/ 163773 h 313899"/>
              <a:gd name="connsiteX19" fmla="*/ 73601 w 646807"/>
              <a:gd name="connsiteY19" fmla="*/ 177421 h 313899"/>
              <a:gd name="connsiteX20" fmla="*/ 59953 w 646807"/>
              <a:gd name="connsiteY20" fmla="*/ 218364 h 313899"/>
              <a:gd name="connsiteX21" fmla="*/ 87249 w 646807"/>
              <a:gd name="connsiteY21" fmla="*/ 177421 h 313899"/>
              <a:gd name="connsiteX22" fmla="*/ 46306 w 646807"/>
              <a:gd name="connsiteY22" fmla="*/ 163773 h 313899"/>
              <a:gd name="connsiteX23" fmla="*/ 19010 w 646807"/>
              <a:gd name="connsiteY23" fmla="*/ 204716 h 313899"/>
              <a:gd name="connsiteX24" fmla="*/ 87249 w 646807"/>
              <a:gd name="connsiteY24" fmla="*/ 232012 h 31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46807" h="313899">
                <a:moveTo>
                  <a:pt x="646807" y="313899"/>
                </a:moveTo>
                <a:cubicBezTo>
                  <a:pt x="637709" y="286603"/>
                  <a:pt x="625155" y="260225"/>
                  <a:pt x="619512" y="232012"/>
                </a:cubicBezTo>
                <a:cubicBezTo>
                  <a:pt x="614321" y="206055"/>
                  <a:pt x="606205" y="150809"/>
                  <a:pt x="592216" y="122830"/>
                </a:cubicBezTo>
                <a:cubicBezTo>
                  <a:pt x="584881" y="108159"/>
                  <a:pt x="578830" y="90580"/>
                  <a:pt x="564921" y="81887"/>
                </a:cubicBezTo>
                <a:cubicBezTo>
                  <a:pt x="540522" y="66638"/>
                  <a:pt x="506974" y="70551"/>
                  <a:pt x="483034" y="54591"/>
                </a:cubicBezTo>
                <a:lnTo>
                  <a:pt x="401147" y="0"/>
                </a:lnTo>
                <a:lnTo>
                  <a:pt x="182783" y="13648"/>
                </a:lnTo>
                <a:cubicBezTo>
                  <a:pt x="151820" y="24485"/>
                  <a:pt x="159313" y="85160"/>
                  <a:pt x="128192" y="95534"/>
                </a:cubicBezTo>
                <a:lnTo>
                  <a:pt x="87249" y="109182"/>
                </a:lnTo>
                <a:cubicBezTo>
                  <a:pt x="82700" y="122830"/>
                  <a:pt x="82588" y="138891"/>
                  <a:pt x="73601" y="150125"/>
                </a:cubicBezTo>
                <a:cubicBezTo>
                  <a:pt x="40182" y="191899"/>
                  <a:pt x="0" y="166535"/>
                  <a:pt x="73601" y="191069"/>
                </a:cubicBezTo>
                <a:cubicBezTo>
                  <a:pt x="64503" y="204717"/>
                  <a:pt x="43609" y="215833"/>
                  <a:pt x="46306" y="232012"/>
                </a:cubicBezTo>
                <a:cubicBezTo>
                  <a:pt x="49479" y="251050"/>
                  <a:pt x="69986" y="281587"/>
                  <a:pt x="87249" y="272955"/>
                </a:cubicBezTo>
                <a:cubicBezTo>
                  <a:pt x="107997" y="262581"/>
                  <a:pt x="96348" y="227462"/>
                  <a:pt x="100897" y="204716"/>
                </a:cubicBezTo>
                <a:cubicBezTo>
                  <a:pt x="152984" y="282850"/>
                  <a:pt x="114544" y="236446"/>
                  <a:pt x="114544" y="177421"/>
                </a:cubicBezTo>
                <a:cubicBezTo>
                  <a:pt x="114544" y="163035"/>
                  <a:pt x="142578" y="218364"/>
                  <a:pt x="128192" y="218364"/>
                </a:cubicBezTo>
                <a:cubicBezTo>
                  <a:pt x="108891" y="218364"/>
                  <a:pt x="100897" y="191069"/>
                  <a:pt x="87249" y="177421"/>
                </a:cubicBezTo>
                <a:cubicBezTo>
                  <a:pt x="82700" y="163773"/>
                  <a:pt x="60734" y="142912"/>
                  <a:pt x="73601" y="136478"/>
                </a:cubicBezTo>
                <a:cubicBezTo>
                  <a:pt x="88272" y="129142"/>
                  <a:pt x="114544" y="147371"/>
                  <a:pt x="114544" y="163773"/>
                </a:cubicBezTo>
                <a:cubicBezTo>
                  <a:pt x="114544" y="178159"/>
                  <a:pt x="87249" y="172872"/>
                  <a:pt x="73601" y="177421"/>
                </a:cubicBezTo>
                <a:lnTo>
                  <a:pt x="59953" y="218364"/>
                </a:lnTo>
                <a:cubicBezTo>
                  <a:pt x="69052" y="204716"/>
                  <a:pt x="91227" y="193334"/>
                  <a:pt x="87249" y="177421"/>
                </a:cubicBezTo>
                <a:cubicBezTo>
                  <a:pt x="83760" y="163465"/>
                  <a:pt x="59663" y="158430"/>
                  <a:pt x="46306" y="163773"/>
                </a:cubicBezTo>
                <a:cubicBezTo>
                  <a:pt x="31077" y="169865"/>
                  <a:pt x="28109" y="191068"/>
                  <a:pt x="19010" y="204716"/>
                </a:cubicBezTo>
                <a:cubicBezTo>
                  <a:pt x="69604" y="221581"/>
                  <a:pt x="47086" y="211930"/>
                  <a:pt x="87249" y="232012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563888" y="1484784"/>
            <a:ext cx="17281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491880" y="1628800"/>
            <a:ext cx="17281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39552" y="5229200"/>
            <a:ext cx="17281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11560" y="5373216"/>
            <a:ext cx="17281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372200" y="3356992"/>
            <a:ext cx="17281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372200" y="3501008"/>
            <a:ext cx="17281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олилиния 23"/>
          <p:cNvSpPr/>
          <p:nvPr/>
        </p:nvSpPr>
        <p:spPr>
          <a:xfrm>
            <a:off x="6496334" y="1517176"/>
            <a:ext cx="1610436" cy="386687"/>
          </a:xfrm>
          <a:custGeom>
            <a:avLst/>
            <a:gdLst>
              <a:gd name="connsiteX0" fmla="*/ 0 w 1610436"/>
              <a:gd name="connsiteY0" fmla="*/ 338920 h 386687"/>
              <a:gd name="connsiteX1" fmla="*/ 395785 w 1610436"/>
              <a:gd name="connsiteY1" fmla="*/ 25021 h 386687"/>
              <a:gd name="connsiteX2" fmla="*/ 627797 w 1610436"/>
              <a:gd name="connsiteY2" fmla="*/ 352567 h 386687"/>
              <a:gd name="connsiteX3" fmla="*/ 627797 w 1610436"/>
              <a:gd name="connsiteY3" fmla="*/ 352567 h 386687"/>
              <a:gd name="connsiteX4" fmla="*/ 900753 w 1610436"/>
              <a:gd name="connsiteY4" fmla="*/ 52317 h 386687"/>
              <a:gd name="connsiteX5" fmla="*/ 1160060 w 1610436"/>
              <a:gd name="connsiteY5" fmla="*/ 379863 h 386687"/>
              <a:gd name="connsiteX6" fmla="*/ 1419367 w 1610436"/>
              <a:gd name="connsiteY6" fmla="*/ 11373 h 386687"/>
              <a:gd name="connsiteX7" fmla="*/ 1610436 w 1610436"/>
              <a:gd name="connsiteY7" fmla="*/ 311624 h 38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0436" h="386687">
                <a:moveTo>
                  <a:pt x="0" y="338920"/>
                </a:moveTo>
                <a:cubicBezTo>
                  <a:pt x="145576" y="180833"/>
                  <a:pt x="291152" y="22747"/>
                  <a:pt x="395785" y="25021"/>
                </a:cubicBezTo>
                <a:cubicBezTo>
                  <a:pt x="500418" y="27295"/>
                  <a:pt x="627797" y="352567"/>
                  <a:pt x="627797" y="352567"/>
                </a:cubicBezTo>
                <a:lnTo>
                  <a:pt x="627797" y="352567"/>
                </a:lnTo>
                <a:cubicBezTo>
                  <a:pt x="673290" y="302525"/>
                  <a:pt x="812043" y="47768"/>
                  <a:pt x="900753" y="52317"/>
                </a:cubicBezTo>
                <a:cubicBezTo>
                  <a:pt x="989463" y="56866"/>
                  <a:pt x="1073624" y="386687"/>
                  <a:pt x="1160060" y="379863"/>
                </a:cubicBezTo>
                <a:cubicBezTo>
                  <a:pt x="1246496" y="373039"/>
                  <a:pt x="1344304" y="22746"/>
                  <a:pt x="1419367" y="11373"/>
                </a:cubicBezTo>
                <a:cubicBezTo>
                  <a:pt x="1494430" y="0"/>
                  <a:pt x="1552433" y="155812"/>
                  <a:pt x="1610436" y="311624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3563888" y="5229200"/>
            <a:ext cx="1610436" cy="386687"/>
          </a:xfrm>
          <a:custGeom>
            <a:avLst/>
            <a:gdLst>
              <a:gd name="connsiteX0" fmla="*/ 0 w 1610436"/>
              <a:gd name="connsiteY0" fmla="*/ 338920 h 386687"/>
              <a:gd name="connsiteX1" fmla="*/ 395785 w 1610436"/>
              <a:gd name="connsiteY1" fmla="*/ 25021 h 386687"/>
              <a:gd name="connsiteX2" fmla="*/ 627797 w 1610436"/>
              <a:gd name="connsiteY2" fmla="*/ 352567 h 386687"/>
              <a:gd name="connsiteX3" fmla="*/ 627797 w 1610436"/>
              <a:gd name="connsiteY3" fmla="*/ 352567 h 386687"/>
              <a:gd name="connsiteX4" fmla="*/ 900753 w 1610436"/>
              <a:gd name="connsiteY4" fmla="*/ 52317 h 386687"/>
              <a:gd name="connsiteX5" fmla="*/ 1160060 w 1610436"/>
              <a:gd name="connsiteY5" fmla="*/ 379863 h 386687"/>
              <a:gd name="connsiteX6" fmla="*/ 1419367 w 1610436"/>
              <a:gd name="connsiteY6" fmla="*/ 11373 h 386687"/>
              <a:gd name="connsiteX7" fmla="*/ 1610436 w 1610436"/>
              <a:gd name="connsiteY7" fmla="*/ 311624 h 38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0436" h="386687">
                <a:moveTo>
                  <a:pt x="0" y="338920"/>
                </a:moveTo>
                <a:cubicBezTo>
                  <a:pt x="145576" y="180833"/>
                  <a:pt x="291152" y="22747"/>
                  <a:pt x="395785" y="25021"/>
                </a:cubicBezTo>
                <a:cubicBezTo>
                  <a:pt x="500418" y="27295"/>
                  <a:pt x="627797" y="352567"/>
                  <a:pt x="627797" y="352567"/>
                </a:cubicBezTo>
                <a:lnTo>
                  <a:pt x="627797" y="352567"/>
                </a:lnTo>
                <a:cubicBezTo>
                  <a:pt x="673290" y="302525"/>
                  <a:pt x="812043" y="47768"/>
                  <a:pt x="900753" y="52317"/>
                </a:cubicBezTo>
                <a:cubicBezTo>
                  <a:pt x="989463" y="56866"/>
                  <a:pt x="1073624" y="386687"/>
                  <a:pt x="1160060" y="379863"/>
                </a:cubicBezTo>
                <a:cubicBezTo>
                  <a:pt x="1246496" y="373039"/>
                  <a:pt x="1344304" y="22746"/>
                  <a:pt x="1419367" y="11373"/>
                </a:cubicBezTo>
                <a:cubicBezTo>
                  <a:pt x="1494430" y="0"/>
                  <a:pt x="1552433" y="155812"/>
                  <a:pt x="1610436" y="311624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683568" y="3284984"/>
            <a:ext cx="1610436" cy="386687"/>
          </a:xfrm>
          <a:custGeom>
            <a:avLst/>
            <a:gdLst>
              <a:gd name="connsiteX0" fmla="*/ 0 w 1610436"/>
              <a:gd name="connsiteY0" fmla="*/ 338920 h 386687"/>
              <a:gd name="connsiteX1" fmla="*/ 395785 w 1610436"/>
              <a:gd name="connsiteY1" fmla="*/ 25021 h 386687"/>
              <a:gd name="connsiteX2" fmla="*/ 627797 w 1610436"/>
              <a:gd name="connsiteY2" fmla="*/ 352567 h 386687"/>
              <a:gd name="connsiteX3" fmla="*/ 627797 w 1610436"/>
              <a:gd name="connsiteY3" fmla="*/ 352567 h 386687"/>
              <a:gd name="connsiteX4" fmla="*/ 900753 w 1610436"/>
              <a:gd name="connsiteY4" fmla="*/ 52317 h 386687"/>
              <a:gd name="connsiteX5" fmla="*/ 1160060 w 1610436"/>
              <a:gd name="connsiteY5" fmla="*/ 379863 h 386687"/>
              <a:gd name="connsiteX6" fmla="*/ 1419367 w 1610436"/>
              <a:gd name="connsiteY6" fmla="*/ 11373 h 386687"/>
              <a:gd name="connsiteX7" fmla="*/ 1610436 w 1610436"/>
              <a:gd name="connsiteY7" fmla="*/ 311624 h 38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0436" h="386687">
                <a:moveTo>
                  <a:pt x="0" y="338920"/>
                </a:moveTo>
                <a:cubicBezTo>
                  <a:pt x="145576" y="180833"/>
                  <a:pt x="291152" y="22747"/>
                  <a:pt x="395785" y="25021"/>
                </a:cubicBezTo>
                <a:cubicBezTo>
                  <a:pt x="500418" y="27295"/>
                  <a:pt x="627797" y="352567"/>
                  <a:pt x="627797" y="352567"/>
                </a:cubicBezTo>
                <a:lnTo>
                  <a:pt x="627797" y="352567"/>
                </a:lnTo>
                <a:cubicBezTo>
                  <a:pt x="673290" y="302525"/>
                  <a:pt x="812043" y="47768"/>
                  <a:pt x="900753" y="52317"/>
                </a:cubicBezTo>
                <a:cubicBezTo>
                  <a:pt x="989463" y="56866"/>
                  <a:pt x="1073624" y="386687"/>
                  <a:pt x="1160060" y="379863"/>
                </a:cubicBezTo>
                <a:cubicBezTo>
                  <a:pt x="1246496" y="373039"/>
                  <a:pt x="1344304" y="22746"/>
                  <a:pt x="1419367" y="11373"/>
                </a:cubicBezTo>
                <a:cubicBezTo>
                  <a:pt x="1494430" y="0"/>
                  <a:pt x="1552433" y="155812"/>
                  <a:pt x="1610436" y="311624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Юля\AppData\Local\Microsoft\Windows\Temporary Internet Files\Content.IE5\2CA1RHYL\MC90043911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980728"/>
            <a:ext cx="761858" cy="772776"/>
          </a:xfrm>
          <a:prstGeom prst="rect">
            <a:avLst/>
          </a:prstGeom>
          <a:noFill/>
        </p:spPr>
      </p:pic>
      <p:pic>
        <p:nvPicPr>
          <p:cNvPr id="28" name="Picture 3" descr="C:\Users\Юля\AppData\Local\Microsoft\Windows\Temporary Internet Files\Content.IE5\2CA1RHYL\MC90043911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852936"/>
            <a:ext cx="761858" cy="772776"/>
          </a:xfrm>
          <a:prstGeom prst="rect">
            <a:avLst/>
          </a:prstGeom>
          <a:noFill/>
        </p:spPr>
      </p:pic>
      <p:sp>
        <p:nvSpPr>
          <p:cNvPr id="29" name="Овал 28"/>
          <p:cNvSpPr/>
          <p:nvPr/>
        </p:nvSpPr>
        <p:spPr>
          <a:xfrm>
            <a:off x="4211960" y="476672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092280" y="476672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1259632" y="220486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1331640" y="4149080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211960" y="2204864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020272" y="4149080"/>
            <a:ext cx="7553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5" name="Picture 3" descr="C:\Users\Юля\AppData\Local\Microsoft\Windows\Temporary Internet Files\Content.IE5\2CA1RHYL\MC90043911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653136"/>
            <a:ext cx="761858" cy="772776"/>
          </a:xfrm>
          <a:prstGeom prst="rect">
            <a:avLst/>
          </a:prstGeom>
          <a:noFill/>
        </p:spPr>
      </p:pic>
      <p:sp>
        <p:nvSpPr>
          <p:cNvPr id="36" name="Овал 35"/>
          <p:cNvSpPr/>
          <p:nvPr/>
        </p:nvSpPr>
        <p:spPr>
          <a:xfrm>
            <a:off x="7236296" y="4077072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3994" cy="6858005"/>
        </p:xfrm>
        <a:graphic>
          <a:graphicData uri="http://schemas.openxmlformats.org/drawingml/2006/table">
            <a:tbl>
              <a:tblPr/>
              <a:tblGrid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1" y="332657"/>
          <a:ext cx="4176462" cy="432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2154"/>
                <a:gridCol w="1392154"/>
                <a:gridCol w="1392154"/>
              </a:tblGrid>
              <a:tr h="1440160">
                <a:tc>
                  <a:txBody>
                    <a:bodyPr/>
                    <a:lstStyle/>
                    <a:p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40160">
                <a:tc>
                  <a:txBody>
                    <a:bodyPr/>
                    <a:lstStyle/>
                    <a:p>
                      <a:endParaRPr lang="ru-RU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40160">
                <a:tc>
                  <a:txBody>
                    <a:bodyPr/>
                    <a:lstStyle/>
                    <a:p>
                      <a:endParaRPr lang="ru-RU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44009" y="332655"/>
          <a:ext cx="4320480" cy="432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60"/>
                <a:gridCol w="1440160"/>
                <a:gridCol w="1440160"/>
              </a:tblGrid>
              <a:tr h="1440160">
                <a:tc>
                  <a:txBody>
                    <a:bodyPr/>
                    <a:lstStyle/>
                    <a:p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40160">
                <a:tc>
                  <a:txBody>
                    <a:bodyPr/>
                    <a:lstStyle/>
                    <a:p>
                      <a:endParaRPr lang="ru-RU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40160">
                <a:tc>
                  <a:txBody>
                    <a:bodyPr/>
                    <a:lstStyle/>
                    <a:p>
                      <a:endParaRPr lang="ru-RU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3203848" y="620688"/>
            <a:ext cx="1008112" cy="10081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67544" y="3429000"/>
            <a:ext cx="1008112" cy="10081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788024" y="548680"/>
            <a:ext cx="1008112" cy="10081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764704"/>
            <a:ext cx="1008112" cy="5760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3645024"/>
            <a:ext cx="1008112" cy="5760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740352" y="2276872"/>
            <a:ext cx="1008112" cy="5760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228184" y="836712"/>
            <a:ext cx="1008112" cy="5760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35696" y="3645024"/>
            <a:ext cx="1008112" cy="5760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03848" y="2204864"/>
            <a:ext cx="1008112" cy="5760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flipV="1">
            <a:off x="1835696" y="548680"/>
            <a:ext cx="1060704" cy="91440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flipV="1">
            <a:off x="467544" y="1988840"/>
            <a:ext cx="1060704" cy="91440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7740352" y="692696"/>
            <a:ext cx="1060704" cy="91440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6372200" y="3356992"/>
            <a:ext cx="1060704" cy="91440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860032" y="1916832"/>
            <a:ext cx="1060704" cy="91440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835696" y="1988840"/>
            <a:ext cx="1008112" cy="100811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372200" y="1988840"/>
            <a:ext cx="1008112" cy="100811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812360" y="3429000"/>
            <a:ext cx="1008112" cy="100811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 flipV="1">
            <a:off x="3275856" y="3501008"/>
            <a:ext cx="1060704" cy="914400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3994" cy="6858005"/>
        </p:xfrm>
        <a:graphic>
          <a:graphicData uri="http://schemas.openxmlformats.org/drawingml/2006/table">
            <a:tbl>
              <a:tblPr/>
              <a:tblGrid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15616" y="620688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15616" y="620688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779912" y="620688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44208" y="620688"/>
            <a:ext cx="1584176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444208" y="5013176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44208" y="2852936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79912" y="4941168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79912" y="2924944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5013176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115616" y="2852936"/>
            <a:ext cx="158417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444208" y="620688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779912" y="620688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1115616" y="620688"/>
            <a:ext cx="36004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1115616" y="620688"/>
            <a:ext cx="648072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1115616" y="620688"/>
            <a:ext cx="936104" cy="7920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1187624" y="620688"/>
            <a:ext cx="1152128" cy="1008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1547664" y="620688"/>
            <a:ext cx="1152128" cy="1008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endCxn id="3" idx="2"/>
          </p:cNvCxnSpPr>
          <p:nvPr/>
        </p:nvCxnSpPr>
        <p:spPr>
          <a:xfrm flipH="1">
            <a:off x="1907704" y="908720"/>
            <a:ext cx="792088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2267744" y="1268760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779912" y="764704"/>
            <a:ext cx="158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779912" y="908720"/>
            <a:ext cx="158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779912" y="1052736"/>
            <a:ext cx="158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3779912" y="1196752"/>
            <a:ext cx="158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779912" y="1484784"/>
            <a:ext cx="158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779912" y="1340768"/>
            <a:ext cx="158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6200000">
            <a:off x="6048224" y="1160680"/>
            <a:ext cx="108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6200000">
            <a:off x="6192240" y="1160688"/>
            <a:ext cx="108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6200000">
            <a:off x="6336256" y="1160688"/>
            <a:ext cx="108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6200000">
            <a:off x="6480272" y="1160688"/>
            <a:ext cx="108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6200000">
            <a:off x="6624288" y="1160688"/>
            <a:ext cx="108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>
            <a:off x="6768304" y="1160688"/>
            <a:ext cx="108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>
            <a:off x="6912320" y="1160688"/>
            <a:ext cx="108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6200000">
            <a:off x="7056336" y="1160688"/>
            <a:ext cx="108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6200000">
            <a:off x="7200352" y="1160688"/>
            <a:ext cx="108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>
            <a:off x="7344368" y="1160688"/>
            <a:ext cx="108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3" cstate="print"/>
          <a:srcRect l="36319" t="30727" r="53850" b="60414"/>
          <a:stretch>
            <a:fillRect/>
          </a:stretch>
        </p:blipFill>
        <p:spPr bwMode="auto">
          <a:xfrm>
            <a:off x="6372200" y="2780928"/>
            <a:ext cx="1728192" cy="124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6444208" y="2852936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3" cstate="print"/>
          <a:srcRect l="51884" t="30727" r="38285" b="60414"/>
          <a:stretch>
            <a:fillRect/>
          </a:stretch>
        </p:blipFill>
        <p:spPr bwMode="auto">
          <a:xfrm>
            <a:off x="1043608" y="2780928"/>
            <a:ext cx="1728192" cy="124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1115616" y="2852936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3" cstate="print"/>
          <a:srcRect l="67040" t="30727" r="22929" b="60569"/>
          <a:stretch>
            <a:fillRect/>
          </a:stretch>
        </p:blipFill>
        <p:spPr bwMode="auto">
          <a:xfrm>
            <a:off x="971600" y="4869160"/>
            <a:ext cx="1763400" cy="122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3" cstate="print"/>
          <a:srcRect l="67040" t="30727" r="22929" b="60569"/>
          <a:stretch>
            <a:fillRect/>
          </a:stretch>
        </p:blipFill>
        <p:spPr bwMode="auto">
          <a:xfrm>
            <a:off x="3707904" y="2780928"/>
            <a:ext cx="1763400" cy="122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3779912" y="2924944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043608" y="4913784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3" cstate="print"/>
          <a:srcRect l="36319" t="30727" r="53850" b="60414"/>
          <a:stretch>
            <a:fillRect/>
          </a:stretch>
        </p:blipFill>
        <p:spPr bwMode="auto">
          <a:xfrm>
            <a:off x="3707904" y="4869160"/>
            <a:ext cx="1728192" cy="124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3779912" y="4913784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6876256" y="4725144"/>
            <a:ext cx="7553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3" cstate="print"/>
          <a:srcRect l="51884" t="30727" r="38285" b="60414"/>
          <a:stretch>
            <a:fillRect/>
          </a:stretch>
        </p:blipFill>
        <p:spPr bwMode="auto">
          <a:xfrm>
            <a:off x="6372200" y="4869160"/>
            <a:ext cx="1728192" cy="124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6444208" y="4913784"/>
            <a:ext cx="0" cy="19442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3994" cy="6858005"/>
        </p:xfrm>
        <a:graphic>
          <a:graphicData uri="http://schemas.openxmlformats.org/drawingml/2006/table">
            <a:tbl>
              <a:tblPr/>
              <a:tblGrid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Равнобедренный треугольник 6"/>
          <p:cNvSpPr/>
          <p:nvPr/>
        </p:nvSpPr>
        <p:spPr>
          <a:xfrm>
            <a:off x="179512" y="764704"/>
            <a:ext cx="1152128" cy="108012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627784" y="764704"/>
            <a:ext cx="1152128" cy="108012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076056" y="908720"/>
            <a:ext cx="1080120" cy="1008112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75656" y="836712"/>
            <a:ext cx="1008112" cy="10081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23928" y="908720"/>
            <a:ext cx="1008112" cy="10081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3356992"/>
            <a:ext cx="1008112" cy="10081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23928" y="3356992"/>
            <a:ext cx="1008112" cy="10081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flipV="1">
            <a:off x="1475656" y="3356992"/>
            <a:ext cx="1152128" cy="108012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699792" y="3356992"/>
            <a:ext cx="1008112" cy="100811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flipV="1">
            <a:off x="5076056" y="3356992"/>
            <a:ext cx="1152128" cy="108012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39552" y="1268760"/>
            <a:ext cx="432048" cy="4320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1763688" y="1124744"/>
            <a:ext cx="484640" cy="432048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059832" y="1340768"/>
            <a:ext cx="360040" cy="3600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283968" y="1268760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364088" y="1268760"/>
            <a:ext cx="484640" cy="432048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508104" y="3501008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55576" y="3789040"/>
            <a:ext cx="360040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 flipV="1">
            <a:off x="4211960" y="3645024"/>
            <a:ext cx="484640" cy="432048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 flipV="1">
            <a:off x="1835696" y="3501008"/>
            <a:ext cx="484640" cy="432048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987824" y="3645024"/>
            <a:ext cx="432048" cy="4320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228184" y="908720"/>
            <a:ext cx="1008112" cy="10081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7236296" y="836712"/>
            <a:ext cx="1152128" cy="1080120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452320" y="2060848"/>
            <a:ext cx="1008112" cy="10081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156176" y="3284984"/>
            <a:ext cx="1008112" cy="10081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236296" y="3356992"/>
            <a:ext cx="1008112" cy="10081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 flipV="1">
            <a:off x="7308304" y="4581128"/>
            <a:ext cx="1152128" cy="1080120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516216" y="1268760"/>
            <a:ext cx="360040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596336" y="1340768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авнобедренный треугольник 36"/>
          <p:cNvSpPr/>
          <p:nvPr/>
        </p:nvSpPr>
        <p:spPr>
          <a:xfrm>
            <a:off x="7740352" y="2276872"/>
            <a:ext cx="495672" cy="423664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Равнобедренный треугольник 37"/>
          <p:cNvSpPr/>
          <p:nvPr/>
        </p:nvSpPr>
        <p:spPr>
          <a:xfrm flipV="1">
            <a:off x="6444208" y="3573016"/>
            <a:ext cx="495672" cy="423664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7524328" y="3573016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Равнобедренный треугольник 39"/>
          <p:cNvSpPr/>
          <p:nvPr/>
        </p:nvSpPr>
        <p:spPr>
          <a:xfrm flipV="1">
            <a:off x="7668344" y="4725144"/>
            <a:ext cx="495672" cy="423664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>
            <a:stCxn id="18" idx="0"/>
            <a:endCxn id="18" idx="2"/>
          </p:cNvCxnSpPr>
          <p:nvPr/>
        </p:nvCxnSpPr>
        <p:spPr>
          <a:xfrm flipH="1">
            <a:off x="539552" y="1268760"/>
            <a:ext cx="216024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611560" y="1340768"/>
            <a:ext cx="216024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683568" y="1412776"/>
            <a:ext cx="216024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755576" y="1484784"/>
            <a:ext cx="216024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5436096" y="1340768"/>
            <a:ext cx="21602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5508104" y="1412776"/>
            <a:ext cx="193168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endCxn id="22" idx="3"/>
          </p:cNvCxnSpPr>
          <p:nvPr/>
        </p:nvCxnSpPr>
        <p:spPr>
          <a:xfrm flipH="1">
            <a:off x="5606408" y="1484784"/>
            <a:ext cx="11772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5724128" y="1556792"/>
            <a:ext cx="72008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4355976" y="3645024"/>
            <a:ext cx="21602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endCxn id="25" idx="1"/>
          </p:cNvCxnSpPr>
          <p:nvPr/>
        </p:nvCxnSpPr>
        <p:spPr>
          <a:xfrm flipH="1">
            <a:off x="4333120" y="3645024"/>
            <a:ext cx="103248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4283968" y="3645024"/>
            <a:ext cx="72008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7740352" y="4725144"/>
            <a:ext cx="103248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H="1">
            <a:off x="7812360" y="4725144"/>
            <a:ext cx="103248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H="1">
            <a:off x="7884368" y="4725144"/>
            <a:ext cx="144016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endCxn id="40" idx="0"/>
          </p:cNvCxnSpPr>
          <p:nvPr/>
        </p:nvCxnSpPr>
        <p:spPr>
          <a:xfrm flipH="1">
            <a:off x="7916180" y="4725144"/>
            <a:ext cx="215452" cy="4236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7" grpId="1" animBg="1"/>
      <p:bldP spid="38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3994" cy="6940296"/>
        </p:xfrm>
        <a:graphic>
          <a:graphicData uri="http://schemas.openxmlformats.org/drawingml/2006/table">
            <a:tbl>
              <a:tblPr/>
              <a:tblGrid>
                <a:gridCol w="539552"/>
                <a:gridCol w="53621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589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Р</a:t>
                      </a:r>
                      <a:endParaRPr lang="ru-RU" sz="6600" b="1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А</a:t>
                      </a:r>
                      <a:endParaRPr lang="ru-RU" sz="6600" b="1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К</a:t>
                      </a:r>
                      <a:endParaRPr lang="ru-RU" sz="6600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К</a:t>
                      </a:r>
                      <a:endParaRPr lang="ru-RU" sz="6600" b="1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О</a:t>
                      </a:r>
                      <a:endParaRPr lang="ru-RU" sz="6600" b="1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Д</a:t>
                      </a:r>
                      <a:endParaRPr lang="ru-RU" sz="6600" b="1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1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1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Д</a:t>
                      </a:r>
                      <a:endParaRPr lang="ru-RU" sz="6600" b="1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6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6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1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1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1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1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К</a:t>
                      </a:r>
                      <a:endParaRPr lang="ru-RU" sz="6600" b="1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А</a:t>
                      </a:r>
                      <a:endParaRPr lang="ru-RU" sz="6600" b="1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Р</a:t>
                      </a:r>
                      <a:endParaRPr lang="ru-RU" sz="6600" b="1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Е</a:t>
                      </a:r>
                      <a:endParaRPr lang="ru-RU" sz="6600" b="1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Т</a:t>
                      </a:r>
                      <a:endParaRPr lang="ru-RU" sz="6600" b="1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А</a:t>
                      </a:r>
                      <a:endParaRPr lang="ru-RU" sz="6600" b="1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1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К</a:t>
                      </a:r>
                      <a:endParaRPr lang="ru-RU" sz="6600" b="1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А</a:t>
                      </a:r>
                      <a:endParaRPr lang="ru-RU" sz="6600" b="1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/>
                        <a:t>Т</a:t>
                      </a:r>
                      <a:endParaRPr lang="ru-RU" sz="6600" b="1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6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6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1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1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1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1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0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1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1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1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600" b="1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1196752"/>
            <a:ext cx="540000" cy="11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1196752"/>
            <a:ext cx="540000" cy="11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619672" y="1196752"/>
            <a:ext cx="540000" cy="11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75856" y="1196752"/>
            <a:ext cx="540000" cy="11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79912" y="1196752"/>
            <a:ext cx="540000" cy="11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55976" y="1196752"/>
            <a:ext cx="540000" cy="11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940152" y="1196752"/>
            <a:ext cx="540000" cy="11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444208" y="1196752"/>
            <a:ext cx="540000" cy="11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020272" y="1196752"/>
            <a:ext cx="540000" cy="11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1560" y="3501008"/>
            <a:ext cx="540000" cy="11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115616" y="3501008"/>
            <a:ext cx="540000" cy="11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619672" y="3501008"/>
            <a:ext cx="540000" cy="11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123728" y="3501008"/>
            <a:ext cx="540000" cy="11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699792" y="3501008"/>
            <a:ext cx="540000" cy="11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275856" y="3501008"/>
            <a:ext cx="540000" cy="11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860032" y="3501008"/>
            <a:ext cx="540000" cy="11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436096" y="3501008"/>
            <a:ext cx="540000" cy="11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940152" y="3501008"/>
            <a:ext cx="540000" cy="11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444208" y="3501008"/>
            <a:ext cx="540000" cy="11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020272" y="3501008"/>
            <a:ext cx="540000" cy="111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80</Words>
  <Application>Microsoft Office PowerPoint</Application>
  <PresentationFormat>Экран (4:3)</PresentationFormat>
  <Paragraphs>61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Юля</cp:lastModifiedBy>
  <cp:revision>47</cp:revision>
  <dcterms:created xsi:type="dcterms:W3CDTF">2013-04-15T14:37:22Z</dcterms:created>
  <dcterms:modified xsi:type="dcterms:W3CDTF">2014-09-22T18:15:14Z</dcterms:modified>
</cp:coreProperties>
</file>