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7" r:id="rId3"/>
    <p:sldId id="256" r:id="rId4"/>
    <p:sldId id="259" r:id="rId5"/>
    <p:sldId id="275" r:id="rId6"/>
    <p:sldId id="262" r:id="rId7"/>
    <p:sldId id="265" r:id="rId8"/>
    <p:sldId id="274" r:id="rId9"/>
    <p:sldId id="266" r:id="rId10"/>
    <p:sldId id="267" r:id="rId11"/>
    <p:sldId id="269" r:id="rId12"/>
    <p:sldId id="270" r:id="rId13"/>
    <p:sldId id="273" r:id="rId14"/>
    <p:sldId id="27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80F7-6170-4A63-A5B3-4EFD6090CB76}" type="datetimeFigureOut">
              <a:rPr lang="ru-RU" smtClean="0"/>
              <a:t>20.07.2013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1F1F-DBD8-49B2-9633-A2F836EA93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287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80F7-6170-4A63-A5B3-4EFD6090CB76}" type="datetimeFigureOut">
              <a:rPr lang="ru-RU" smtClean="0"/>
              <a:t>20.07.2013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1F1F-DBD8-49B2-9633-A2F836EA93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992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80F7-6170-4A63-A5B3-4EFD6090CB76}" type="datetimeFigureOut">
              <a:rPr lang="ru-RU" smtClean="0"/>
              <a:t>20.07.2013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1F1F-DBD8-49B2-9633-A2F836EA93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952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04125-6829-4B73-93B5-1BC4E01F1A9F}" type="datetimeFigureOut">
              <a:rPr lang="ru-RU">
                <a:solidFill>
                  <a:srgbClr val="E7DEC9">
                    <a:shade val="90000"/>
                  </a:srgbClr>
                </a:solidFill>
              </a:rPr>
              <a:pPr>
                <a:defRPr/>
              </a:pPr>
              <a:t>20.07.2013</a:t>
            </a:fld>
            <a:endParaRPr lang="ru-RU">
              <a:solidFill>
                <a:srgbClr val="E7DEC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90000"/>
                </a:srgbClr>
              </a:solidFill>
            </a:endParaRPr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C0C1A-E64E-4D9A-AC8B-6F3D351A80B8}" type="slidenum">
              <a:rPr lang="ru-RU">
                <a:solidFill>
                  <a:srgbClr val="E7DEC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7785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58FB3-5907-4B07-8244-0A3167538DD0}" type="datetimeFigureOut">
              <a:rPr lang="ru-RU">
                <a:solidFill>
                  <a:srgbClr val="4F271C">
                    <a:shade val="90000"/>
                  </a:srgbClr>
                </a:solidFill>
              </a:rPr>
              <a:pPr>
                <a:defRPr/>
              </a:pPr>
              <a:t>20.07.2013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1308D-C44F-4DC7-97D0-6F1F3189E08A}" type="slidenum">
              <a:rPr lang="ru-RU">
                <a:solidFill>
                  <a:srgbClr val="4F271C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396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C90F5-BBC9-4A4B-A36E-FC32D3360368}" type="datetimeFigureOut">
              <a:rPr lang="ru-RU">
                <a:solidFill>
                  <a:srgbClr val="E7DEC9">
                    <a:shade val="90000"/>
                  </a:srgbClr>
                </a:solidFill>
              </a:rPr>
              <a:pPr>
                <a:defRPr/>
              </a:pPr>
              <a:t>20.07.2013</a:t>
            </a:fld>
            <a:endParaRPr lang="ru-RU">
              <a:solidFill>
                <a:srgbClr val="E7DEC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8411E-6A63-4809-AC21-F71A896491DD}" type="slidenum">
              <a:rPr lang="ru-RU">
                <a:solidFill>
                  <a:srgbClr val="E7DEC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0830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068CB-F120-4876-B7B4-D496214C36C1}" type="datetimeFigureOut">
              <a:rPr lang="ru-RU">
                <a:solidFill>
                  <a:srgbClr val="4F271C">
                    <a:shade val="90000"/>
                  </a:srgbClr>
                </a:solidFill>
              </a:rPr>
              <a:pPr>
                <a:defRPr/>
              </a:pPr>
              <a:t>20.07.2013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FD050-BF5A-4A9A-BDD5-C8BA4932E1C5}" type="slidenum">
              <a:rPr lang="ru-RU">
                <a:solidFill>
                  <a:srgbClr val="4F271C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6512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89EA2-F627-4E79-A169-5F7339BE58FA}" type="datetimeFigureOut">
              <a:rPr lang="ru-RU">
                <a:solidFill>
                  <a:srgbClr val="4F271C">
                    <a:shade val="90000"/>
                  </a:srgbClr>
                </a:solidFill>
              </a:rPr>
              <a:pPr>
                <a:defRPr/>
              </a:pPr>
              <a:t>20.07.2013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86CEF-56F2-4D3D-ACF4-C6B6D1AFD51A}" type="slidenum">
              <a:rPr lang="ru-RU">
                <a:solidFill>
                  <a:srgbClr val="4F271C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91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EA4E9-F069-4FD1-ADF5-B5ADE1A6F5C5}" type="datetimeFigureOut">
              <a:rPr lang="ru-RU">
                <a:solidFill>
                  <a:srgbClr val="4F271C">
                    <a:shade val="90000"/>
                  </a:srgbClr>
                </a:solidFill>
              </a:rPr>
              <a:pPr>
                <a:defRPr/>
              </a:pPr>
              <a:t>20.07.2013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F1F32-F834-4015-87D2-F033508E643C}" type="slidenum">
              <a:rPr lang="ru-RU">
                <a:solidFill>
                  <a:srgbClr val="4F271C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2976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CEF32-B320-499E-ADA9-0D32ED72E501}" type="datetimeFigureOut">
              <a:rPr lang="ru-RU">
                <a:solidFill>
                  <a:srgbClr val="4F271C">
                    <a:shade val="90000"/>
                  </a:srgbClr>
                </a:solidFill>
              </a:rPr>
              <a:pPr>
                <a:defRPr/>
              </a:pPr>
              <a:t>20.07.2013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CF314-DA33-4D0A-945E-442B8E0E72EA}" type="slidenum">
              <a:rPr lang="ru-RU">
                <a:solidFill>
                  <a:srgbClr val="4F271C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0528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9F8A5-C077-4B2A-AF57-13AACE9BC434}" type="datetimeFigureOut">
              <a:rPr lang="ru-RU">
                <a:solidFill>
                  <a:srgbClr val="4F271C">
                    <a:shade val="90000"/>
                  </a:srgbClr>
                </a:solidFill>
              </a:rPr>
              <a:pPr>
                <a:defRPr/>
              </a:pPr>
              <a:t>20.07.2013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AE368-3791-4A58-806B-7CF927F9001B}" type="slidenum">
              <a:rPr lang="ru-RU">
                <a:solidFill>
                  <a:srgbClr val="4F271C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961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80F7-6170-4A63-A5B3-4EFD6090CB76}" type="datetimeFigureOut">
              <a:rPr lang="ru-RU" smtClean="0"/>
              <a:t>20.07.2013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1F1F-DBD8-49B2-9633-A2F836EA93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9989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C00000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C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076A1-F2F0-41C7-AEC4-E36CF5B11C2E}" type="datetimeFigureOut">
              <a:rPr lang="ru-RU">
                <a:solidFill>
                  <a:srgbClr val="4F271C">
                    <a:shade val="90000"/>
                  </a:srgbClr>
                </a:solidFill>
              </a:rPr>
              <a:pPr>
                <a:defRPr/>
              </a:pPr>
              <a:t>20.07.2013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66AA7-C8D5-4294-830C-D3D5CB9B6662}" type="slidenum">
              <a:rPr lang="ru-RU">
                <a:solidFill>
                  <a:srgbClr val="4F271C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1029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C3114-2F99-4B4A-B5C6-30BC7562BB90}" type="datetimeFigureOut">
              <a:rPr lang="ru-RU">
                <a:solidFill>
                  <a:srgbClr val="4F271C">
                    <a:shade val="90000"/>
                  </a:srgbClr>
                </a:solidFill>
              </a:rPr>
              <a:pPr>
                <a:defRPr/>
              </a:pPr>
              <a:t>20.07.2013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D0E38-0023-436B-9688-291D920B3B77}" type="slidenum">
              <a:rPr lang="ru-RU">
                <a:solidFill>
                  <a:srgbClr val="4F271C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2906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FBC6B-E0FB-41BC-B2B1-BF3B45035AE8}" type="datetimeFigureOut">
              <a:rPr lang="ru-RU">
                <a:solidFill>
                  <a:srgbClr val="4F271C">
                    <a:shade val="90000"/>
                  </a:srgbClr>
                </a:solidFill>
              </a:rPr>
              <a:pPr>
                <a:defRPr/>
              </a:pPr>
              <a:t>20.07.2013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B4AEC-45A7-4ED3-A71B-B587DDDDD002}" type="slidenum">
              <a:rPr lang="ru-RU">
                <a:solidFill>
                  <a:srgbClr val="4F271C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02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80F7-6170-4A63-A5B3-4EFD6090CB76}" type="datetimeFigureOut">
              <a:rPr lang="ru-RU" smtClean="0"/>
              <a:t>20.07.2013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1F1F-DBD8-49B2-9633-A2F836EA93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829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80F7-6170-4A63-A5B3-4EFD6090CB76}" type="datetimeFigureOut">
              <a:rPr lang="ru-RU" smtClean="0"/>
              <a:t>20.07.2013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1F1F-DBD8-49B2-9633-A2F836EA93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02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80F7-6170-4A63-A5B3-4EFD6090CB76}" type="datetimeFigureOut">
              <a:rPr lang="ru-RU" smtClean="0"/>
              <a:t>20.07.2013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1F1F-DBD8-49B2-9633-A2F836EA93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274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80F7-6170-4A63-A5B3-4EFD6090CB76}" type="datetimeFigureOut">
              <a:rPr lang="ru-RU" smtClean="0"/>
              <a:t>20.07.2013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1F1F-DBD8-49B2-9633-A2F836EA93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526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80F7-6170-4A63-A5B3-4EFD6090CB76}" type="datetimeFigureOut">
              <a:rPr lang="ru-RU" smtClean="0"/>
              <a:t>20.07.2013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1F1F-DBD8-49B2-9633-A2F836EA93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845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80F7-6170-4A63-A5B3-4EFD6090CB76}" type="datetimeFigureOut">
              <a:rPr lang="ru-RU" smtClean="0"/>
              <a:t>20.07.2013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1F1F-DBD8-49B2-9633-A2F836EA93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176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80F7-6170-4A63-A5B3-4EFD6090CB76}" type="datetimeFigureOut">
              <a:rPr lang="ru-RU" smtClean="0"/>
              <a:t>20.07.2013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1F1F-DBD8-49B2-9633-A2F836EA93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83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380F7-6170-4A63-A5B3-4EFD6090CB76}" type="datetimeFigureOut">
              <a:rPr lang="ru-RU" smtClean="0"/>
              <a:t>20.07.2013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B1F1F-DBD8-49B2-9633-A2F836EA93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073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C00000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C00000"/>
              </a:solidFill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B56889-443F-4867-9755-0390707D25D0}" type="datetimeFigureOut">
              <a:rPr lang="ru-RU">
                <a:solidFill>
                  <a:srgbClr val="4F271C">
                    <a:shade val="90000"/>
                  </a:srgbClr>
                </a:solidFill>
              </a:rPr>
              <a:pPr>
                <a:defRPr/>
              </a:pPr>
              <a:t>20.07.2013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03EC49-3224-45C4-8A8A-1603A243EE78}" type="slidenum">
              <a:rPr lang="ru-RU">
                <a:solidFill>
                  <a:srgbClr val="4F271C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2242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C32D2E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C32D2E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3B1D14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pedsovet.su/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1545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899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481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59603" flipH="1">
            <a:off x="6083301" y="917575"/>
            <a:ext cx="2692400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4000500"/>
            <a:ext cx="6532562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7560840" cy="396044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000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Долгожданный дан звонок – </a:t>
            </a:r>
            <a:br>
              <a:rPr lang="ru-RU" sz="3000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3000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Начинается урок. </a:t>
            </a:r>
            <a:br>
              <a:rPr lang="ru-RU" sz="3000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3000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Тут затеи и задачи, </a:t>
            </a:r>
            <a:br>
              <a:rPr lang="ru-RU" sz="3000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3000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Игры, шутки, всё для вас. </a:t>
            </a:r>
            <a:br>
              <a:rPr lang="ru-RU" sz="3000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3000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Пожелаю всем удачи – </a:t>
            </a:r>
            <a:br>
              <a:rPr lang="ru-RU" sz="3000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3000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За работу! В добрый час! </a:t>
            </a:r>
            <a:r>
              <a:rPr lang="ru-RU" sz="4800" dirty="0">
                <a:ea typeface="Calibri"/>
                <a:cs typeface="Times New Roman"/>
              </a:rPr>
              <a:t/>
            </a:r>
            <a:br>
              <a:rPr lang="ru-RU" sz="4800" dirty="0">
                <a:ea typeface="Calibri"/>
                <a:cs typeface="Times New Roman"/>
              </a:rPr>
            </a:br>
            <a:endParaRPr lang="ru-RU" sz="5400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071813" y="5143500"/>
            <a:ext cx="4000500" cy="1143000"/>
          </a:xfrm>
          <a:prstGeom prst="rect">
            <a:avLst/>
          </a:prstGeom>
        </p:spPr>
        <p:txBody>
          <a:bodyPr lIns="0" rIns="0" bIns="0" anchor="b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endParaRPr lang="ru-RU" sz="3200" i="1" dirty="0">
              <a:solidFill>
                <a:srgbClr val="C32D2E">
                  <a:lumMod val="75000"/>
                </a:srgbClr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37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07735" y="3167390"/>
            <a:ext cx="35285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9BBB5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Сайт</a:t>
            </a:r>
            <a:r>
              <a:rPr lang="ru-RU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 </a:t>
            </a:r>
            <a:r>
              <a:rPr lang="en-US" sz="2800" dirty="0">
                <a:solidFill>
                  <a:srgbClr val="9BBB59">
                    <a:lumMod val="75000"/>
                  </a:srgbClr>
                </a:solidFill>
                <a:latin typeface="Monotype Corsiva" pitchFamily="66" charset="0"/>
                <a:cs typeface="Arial" charset="0"/>
                <a:hlinkClick r:id="rId2"/>
              </a:rPr>
              <a:t>http://pedsovet.su/</a:t>
            </a:r>
            <a:r>
              <a:rPr lang="ru-RU" sz="2800" dirty="0">
                <a:solidFill>
                  <a:srgbClr val="9BBB59">
                    <a:lumMod val="75000"/>
                  </a:srgbClr>
                </a:solidFill>
                <a:latin typeface="Monotype Corsiva" pitchFamily="66" charset="0"/>
                <a:cs typeface="Arial" charset="0"/>
              </a:rPr>
              <a:t> </a:t>
            </a:r>
            <a:endParaRPr lang="ru-RU" sz="2800" b="1" dirty="0">
              <a:solidFill>
                <a:srgbClr val="9BBB59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784" y="1268760"/>
            <a:ext cx="43717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9BBB5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Интернет-ресурсы: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2807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47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4" y="-5113"/>
            <a:ext cx="9122675" cy="6842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751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676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21545" cy="6841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77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122" y="-41555"/>
            <a:ext cx="9178121" cy="6883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068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70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714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092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54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251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Другая 10">
      <a:dk1>
        <a:srgbClr val="C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3B1D14"/>
      </a:accent4>
      <a:accent5>
        <a:srgbClr val="964305"/>
      </a:accent5>
      <a:accent6>
        <a:srgbClr val="475A8D"/>
      </a:accent6>
      <a:hlink>
        <a:srgbClr val="922122"/>
      </a:hlink>
      <a:folHlink>
        <a:srgbClr val="4B210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10">
    <a:dk1>
      <a:srgbClr val="C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3B1D14"/>
    </a:accent4>
    <a:accent5>
      <a:srgbClr val="964305"/>
    </a:accent5>
    <a:accent6>
      <a:srgbClr val="475A8D"/>
    </a:accent6>
    <a:hlink>
      <a:srgbClr val="922122"/>
    </a:hlink>
    <a:folHlink>
      <a:srgbClr val="4B2102"/>
    </a:folHlink>
  </a:clrScheme>
</a:themeOverride>
</file>

<file path=ppt/theme/themeOverride2.xml><?xml version="1.0" encoding="utf-8"?>
<a:themeOverride xmlns:a="http://schemas.openxmlformats.org/drawingml/2006/main">
  <a:clrScheme name="Другая 10">
    <a:dk1>
      <a:srgbClr val="C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3B1D14"/>
    </a:accent4>
    <a:accent5>
      <a:srgbClr val="964305"/>
    </a:accent5>
    <a:accent6>
      <a:srgbClr val="475A8D"/>
    </a:accent6>
    <a:hlink>
      <a:srgbClr val="922122"/>
    </a:hlink>
    <a:folHlink>
      <a:srgbClr val="4B21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11</Words>
  <Application>Microsoft Office PowerPoint</Application>
  <PresentationFormat>Экран (4:3)</PresentationFormat>
  <Paragraphs>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Долгожданный дан звонок –  Начинается урок.  Тут затеи и задачи,  Игры, шутки, всё для вас.  Пожелаю всем удачи –  За работу! В добрый час!  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Алла</dc:creator>
  <cp:lastModifiedBy>Алла</cp:lastModifiedBy>
  <cp:revision>10</cp:revision>
  <dcterms:created xsi:type="dcterms:W3CDTF">2013-07-20T09:50:29Z</dcterms:created>
  <dcterms:modified xsi:type="dcterms:W3CDTF">2013-07-20T16:10:16Z</dcterms:modified>
</cp:coreProperties>
</file>