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6" r:id="rId3"/>
    <p:sldId id="257" r:id="rId4"/>
    <p:sldId id="258" r:id="rId5"/>
    <p:sldId id="259" r:id="rId6"/>
    <p:sldId id="260" r:id="rId7"/>
    <p:sldId id="261" r:id="rId8"/>
    <p:sldId id="264" r:id="rId9"/>
    <p:sldId id="266" r:id="rId10"/>
    <p:sldId id="267" r:id="rId11"/>
    <p:sldId id="268" r:id="rId12"/>
    <p:sldId id="27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F7054-B886-4D29-BA45-55FC20FAF732}" type="datetimeFigureOut">
              <a:rPr lang="ru-RU" smtClean="0"/>
              <a:t>20.07.2013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E1462-FF04-40D7-9ACD-5968D1D93E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1940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F7054-B886-4D29-BA45-55FC20FAF732}" type="datetimeFigureOut">
              <a:rPr lang="ru-RU" smtClean="0"/>
              <a:t>20.07.2013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E1462-FF04-40D7-9ACD-5968D1D93E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4017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F7054-B886-4D29-BA45-55FC20FAF732}" type="datetimeFigureOut">
              <a:rPr lang="ru-RU" smtClean="0"/>
              <a:t>20.07.2013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E1462-FF04-40D7-9ACD-5968D1D93E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9570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F7054-B886-4D29-BA45-55FC20FAF732}" type="datetimeFigureOut">
              <a:rPr lang="ru-RU" smtClean="0"/>
              <a:t>20.07.2013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E1462-FF04-40D7-9ACD-5968D1D93E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7530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F7054-B886-4D29-BA45-55FC20FAF732}" type="datetimeFigureOut">
              <a:rPr lang="ru-RU" smtClean="0"/>
              <a:t>20.07.2013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E1462-FF04-40D7-9ACD-5968D1D93E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498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F7054-B886-4D29-BA45-55FC20FAF732}" type="datetimeFigureOut">
              <a:rPr lang="ru-RU" smtClean="0"/>
              <a:t>20.07.2013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E1462-FF04-40D7-9ACD-5968D1D93E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2924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F7054-B886-4D29-BA45-55FC20FAF732}" type="datetimeFigureOut">
              <a:rPr lang="ru-RU" smtClean="0"/>
              <a:t>20.07.2013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E1462-FF04-40D7-9ACD-5968D1D93E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4297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F7054-B886-4D29-BA45-55FC20FAF732}" type="datetimeFigureOut">
              <a:rPr lang="ru-RU" smtClean="0"/>
              <a:t>20.07.2013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E1462-FF04-40D7-9ACD-5968D1D93E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5439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F7054-B886-4D29-BA45-55FC20FAF732}" type="datetimeFigureOut">
              <a:rPr lang="ru-RU" smtClean="0"/>
              <a:t>20.07.2013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E1462-FF04-40D7-9ACD-5968D1D93E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8915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F7054-B886-4D29-BA45-55FC20FAF732}" type="datetimeFigureOut">
              <a:rPr lang="ru-RU" smtClean="0"/>
              <a:t>20.07.2013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E1462-FF04-40D7-9ACD-5968D1D93E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5482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F7054-B886-4D29-BA45-55FC20FAF732}" type="datetimeFigureOut">
              <a:rPr lang="ru-RU" smtClean="0"/>
              <a:t>20.07.2013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E1462-FF04-40D7-9ACD-5968D1D93E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2078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3F7054-B886-4D29-BA45-55FC20FAF732}" type="datetimeFigureOut">
              <a:rPr lang="ru-RU" smtClean="0"/>
              <a:t>20.07.2013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2E1462-FF04-40D7-9ACD-5968D1D93E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6825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" y="8251"/>
            <a:ext cx="9138351" cy="6853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36078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33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021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095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3237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2" y="-15994"/>
            <a:ext cx="9130328" cy="6847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7682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21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832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949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68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52467" cy="686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236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974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894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173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2" y="12137"/>
            <a:ext cx="9127817" cy="6845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539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0</Words>
  <Application>Microsoft Office PowerPoint</Application>
  <PresentationFormat>Экран 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Алла</dc:creator>
  <cp:lastModifiedBy>Алла</cp:lastModifiedBy>
  <cp:revision>9</cp:revision>
  <dcterms:created xsi:type="dcterms:W3CDTF">2013-07-20T10:34:21Z</dcterms:created>
  <dcterms:modified xsi:type="dcterms:W3CDTF">2013-07-20T16:19:10Z</dcterms:modified>
</cp:coreProperties>
</file>