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9" r:id="rId3"/>
    <p:sldId id="257" r:id="rId4"/>
    <p:sldId id="278" r:id="rId5"/>
    <p:sldId id="273" r:id="rId6"/>
    <p:sldId id="281" r:id="rId7"/>
    <p:sldId id="282" r:id="rId8"/>
    <p:sldId id="305" r:id="rId9"/>
    <p:sldId id="283" r:id="rId10"/>
    <p:sldId id="306" r:id="rId11"/>
    <p:sldId id="307" r:id="rId12"/>
    <p:sldId id="288" r:id="rId13"/>
    <p:sldId id="310" r:id="rId14"/>
    <p:sldId id="308" r:id="rId15"/>
    <p:sldId id="311" r:id="rId16"/>
    <p:sldId id="294" r:id="rId17"/>
    <p:sldId id="30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62053-C56A-463E-8B77-E47F0DC6E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26D7-8F59-4553-A2A4-827D0CFF4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0AF64-6FC9-4E61-8457-E4174CC89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4475-54F4-4659-AF44-950EF103C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457E7-1770-48C0-B0A3-CFF8533D1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CDE8-CEB0-4A2A-85DF-9FAD1198C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160B-6C47-4617-A93D-9FD77AB78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44F8-5692-48C7-82F9-A205EF61A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70F90-58B5-4183-8C3F-B7475CA23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9290-95DB-4CB6-93B7-8143DF501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CC48-1E32-43D3-92BF-433C89EAF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8F881B-4654-49B6-9A89-913E44EB9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Урок русского языка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773238"/>
            <a:ext cx="5111750" cy="36004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smtClean="0">
                <a:solidFill>
                  <a:schemeClr val="accent2"/>
                </a:solidFill>
              </a:rPr>
              <a:t>     Учимся составлять план текста.</a:t>
            </a:r>
          </a:p>
        </p:txBody>
      </p:sp>
      <p:pic>
        <p:nvPicPr>
          <p:cNvPr id="13315" name="Picture 4" descr="69490782_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708275"/>
            <a:ext cx="23637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69490747_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420938"/>
            <a:ext cx="237648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/>
          </p:cNvSpPr>
          <p:nvPr/>
        </p:nvSpPr>
        <p:spPr bwMode="auto">
          <a:xfrm>
            <a:off x="0" y="1125538"/>
            <a:ext cx="29162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rgbClr val="FF0000"/>
                </a:solidFill>
                <a:latin typeface="Arial Black" pitchFamily="34" charset="0"/>
              </a:rPr>
              <a:t>Развитие речи</a:t>
            </a:r>
            <a:r>
              <a:rPr lang="ru-RU" sz="400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101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-Прочтите текст.</a:t>
            </a:r>
          </a:p>
          <a:p>
            <a:pPr>
              <a:buFontTx/>
              <a:buNone/>
            </a:pPr>
            <a:r>
              <a:rPr lang="ru-RU" smtClean="0"/>
              <a:t>-Назовите основную мысль.</a:t>
            </a:r>
          </a:p>
          <a:p>
            <a:pPr>
              <a:buFontTx/>
              <a:buNone/>
            </a:pPr>
            <a:r>
              <a:rPr lang="ru-RU" smtClean="0"/>
              <a:t>- Озаглавьте текст.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Составит свой вариант плана.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- найти ключевые слова для каждого абзаца и попытаться одним предложением выразить основную мысль абзаца с опорой на ключевое слово.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        Леса.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             План.</a:t>
            </a:r>
          </a:p>
          <a:p>
            <a:pPr eaLnBrk="1" hangingPunct="1">
              <a:buFontTx/>
              <a:buAutoNum type="arabicPeriod"/>
            </a:pPr>
            <a:r>
              <a:rPr lang="ru-RU" smtClean="0"/>
              <a:t> Нелегко вырастить лес.</a:t>
            </a:r>
          </a:p>
          <a:p>
            <a:pPr eaLnBrk="1" hangingPunct="1">
              <a:buFontTx/>
              <a:buAutoNum type="arabicPeriod"/>
            </a:pPr>
            <a:r>
              <a:rPr lang="ru-RU" smtClean="0"/>
              <a:t> Лесники сажают и охраняют леса.</a:t>
            </a:r>
          </a:p>
          <a:p>
            <a:pPr eaLnBrk="1" hangingPunct="1">
              <a:buFontTx/>
              <a:buAutoNum type="arabicPeriod"/>
            </a:pPr>
            <a:r>
              <a:rPr lang="ru-RU" smtClean="0"/>
              <a:t> Леса – это живые памятники лесникам.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- Сравнить свой план с планом Серёжи.</a:t>
            </a:r>
          </a:p>
          <a:p>
            <a:pPr eaLnBrk="1" hangingPunct="1">
              <a:buFontTx/>
              <a:buNone/>
            </a:pPr>
            <a:r>
              <a:rPr lang="ru-RU" smtClean="0"/>
              <a:t>- Объясните своё несогласие с работой Серёжи.</a:t>
            </a:r>
          </a:p>
          <a:p>
            <a:pPr eaLnBrk="1" hangingPunct="1">
              <a:buFontTx/>
              <a:buNone/>
            </a:pPr>
            <a:r>
              <a:rPr lang="ru-RU" smtClean="0"/>
              <a:t>- С этой целью на основе алгоритма составления плана текста выделить ключевое слово и основную мысль каждого абзаца.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276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Вывод упр.№2</a:t>
            </a:r>
          </a:p>
          <a:p>
            <a:pPr eaLnBrk="1" hangingPunct="1">
              <a:buFontTx/>
              <a:buNone/>
            </a:pPr>
            <a:r>
              <a:rPr lang="ru-RU" smtClean="0"/>
              <a:t> - </a:t>
            </a:r>
            <a:r>
              <a:rPr lang="ru-RU" sz="2800" smtClean="0"/>
              <a:t>Отрабатывали умение правильно подбирать основную мысль к каждому абзацу , точно отражающую его содержание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ВЫВОД УРОУА:</a:t>
            </a:r>
          </a:p>
          <a:p>
            <a:pPr>
              <a:buFontTx/>
              <a:buNone/>
            </a:pPr>
            <a:r>
              <a:rPr lang="ru-RU" smtClean="0"/>
              <a:t>-тренировались  составлять плана текста с опорой на алгоритм этой работы и корректировать неправильно составленный план.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r>
              <a:rPr lang="ru-RU" sz="3200" b="1" smtClean="0">
                <a:solidFill>
                  <a:schemeClr val="accent2"/>
                </a:solidFill>
              </a:rPr>
              <a:t>Прочитайте текст. Подберите заглавие к тексту.</a:t>
            </a:r>
            <a:r>
              <a:rPr lang="ru-RU" sz="4000" smtClean="0"/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</a:t>
            </a:r>
            <a:r>
              <a:rPr lang="ru-RU" b="1" smtClean="0"/>
              <a:t>На дереве лежит пушистая рыжая кошка. У кошки зеленые глаза и кисточки на ушах. Сильные лапы впились в ствол. Она сторожит свою добычу. Это хищница рысь.</a:t>
            </a:r>
          </a:p>
          <a:p>
            <a:pPr eaLnBrk="1" hangingPunct="1">
              <a:buFontTx/>
              <a:buNone/>
            </a:pPr>
            <a:r>
              <a:rPr lang="ru-RU" b="1" smtClean="0"/>
              <a:t>      Берегитесь, зайцы и тетерева!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6600CC"/>
                </a:solidFill>
              </a:rPr>
              <a:t>Найди границы предложения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 </a:t>
            </a:r>
            <a:r>
              <a:rPr lang="ru-RU" sz="2800" b="1" smtClean="0"/>
              <a:t>Наступила осень в зелёной листве деревьев появились жёлтые пряди ярко краснеют гроздья рябины а сколько грибов появилось в лесу очень хороши стройные подберезовики и нарядные подосиновики</a:t>
            </a:r>
          </a:p>
          <a:p>
            <a:pPr eaLnBrk="1" hangingPunct="1">
              <a:buFontTx/>
              <a:buNone/>
            </a:pPr>
            <a:endParaRPr lang="ru-RU" sz="2800" b="1" smtClean="0"/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6600CC"/>
                </a:solidFill>
              </a:rPr>
              <a:t>Подбери заголовок</a:t>
            </a:r>
          </a:p>
          <a:p>
            <a:pPr algn="ctr" eaLnBrk="1" hangingPunct="1">
              <a:buFontTx/>
              <a:buNone/>
            </a:pPr>
            <a:endParaRPr lang="ru-RU" sz="2800" b="1" smtClean="0">
              <a:solidFill>
                <a:srgbClr val="6600CC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smtClean="0"/>
              <a:t>а) Лето. б) Скоро осень. в) Осень.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Цели нашего урока:</a:t>
            </a:r>
          </a:p>
          <a:p>
            <a:pPr eaLnBrk="1" hangingPunct="1">
              <a:buFontTx/>
              <a:buNone/>
            </a:pPr>
            <a:r>
              <a:rPr lang="ru-RU" smtClean="0"/>
              <a:t> 1. Учиться соотносить заголовок с основной мыслью текста;</a:t>
            </a:r>
          </a:p>
          <a:p>
            <a:pPr eaLnBrk="1" hangingPunct="1">
              <a:buFontTx/>
              <a:buNone/>
            </a:pPr>
            <a:r>
              <a:rPr lang="ru-RU" smtClean="0"/>
              <a:t>2. Формировать умение составлять план текста.</a:t>
            </a:r>
          </a:p>
          <a:p>
            <a:pPr eaLnBrk="1" hangingPunct="1">
              <a:buFontTx/>
              <a:buNone/>
            </a:pPr>
            <a:r>
              <a:rPr lang="ru-RU" smtClean="0"/>
              <a:t>3. Корректировать неправильно составленный план.</a:t>
            </a: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Домашнее задание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Выучить словарные слова</a:t>
            </a:r>
          </a:p>
          <a:p>
            <a:pPr marL="609600" indent="-609600" eaLnBrk="1" hangingPunct="1">
              <a:buFontTx/>
              <a:buNone/>
            </a:pPr>
            <a:endParaRPr lang="ru-RU" smtClean="0"/>
          </a:p>
        </p:txBody>
      </p:sp>
      <p:pic>
        <p:nvPicPr>
          <p:cNvPr id="32771" name="Picture 4" descr="69490747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643313"/>
            <a:ext cx="220821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Чистописание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chemeClr val="accent2"/>
                </a:solidFill>
              </a:rPr>
              <a:t>Тт                                чувствовать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chemeClr val="accent2"/>
                </a:solidFill>
              </a:rPr>
              <a:t>Нн                                 лопата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chemeClr val="accent2"/>
                </a:solidFill>
              </a:rPr>
              <a:t>        Я себя чувствую превосходно.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chemeClr val="accent2"/>
                </a:solidFill>
              </a:rPr>
              <a:t>                Папа купил мне лопату.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Комментированный диктант:</a:t>
            </a:r>
          </a:p>
          <a:p>
            <a:pPr eaLnBrk="1" hangingPunct="1"/>
            <a:r>
              <a:rPr lang="ru-RU" smtClean="0"/>
              <a:t>Шу…ка, тро…ка, ска…ка, ло…ка, варе…ка, ука…ка, берё…ка, ло…ка, сосе…ка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6600CC"/>
                </a:solidFill>
              </a:rPr>
              <a:t>Игра «Закончи предложения»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Текст –это…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   предложения, связанные между собой по смыслу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Текст состоит из…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    предложений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По заглавию можно узнать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    о теме текста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100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Составь план текст упр.№1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-обратитесь к алгоритму составления плана (урок 127,упражнение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                   План.</a:t>
            </a:r>
          </a:p>
          <a:p>
            <a:pPr>
              <a:buFontTx/>
              <a:buNone/>
            </a:pPr>
            <a:r>
              <a:rPr lang="ru-RU" smtClean="0"/>
              <a:t>1. Есть ли главная профессия?</a:t>
            </a:r>
          </a:p>
          <a:p>
            <a:pPr>
              <a:buFontTx/>
              <a:buNone/>
            </a:pPr>
            <a:r>
              <a:rPr lang="ru-RU" smtClean="0"/>
              <a:t>2. Все профессии важны.( Кто научил всех заниматься своим делом?)</a:t>
            </a:r>
          </a:p>
          <a:p>
            <a:pPr>
              <a:buFontTx/>
              <a:buNone/>
            </a:pPr>
            <a:r>
              <a:rPr lang="ru-RU" smtClean="0"/>
              <a:t>3. Главная профессия – учитель.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Вывод упр.№1:</a:t>
            </a:r>
          </a:p>
          <a:p>
            <a:pPr eaLnBrk="1" hangingPunct="1">
              <a:buFontTx/>
              <a:buNone/>
            </a:pPr>
            <a:r>
              <a:rPr lang="ru-RU" smtClean="0"/>
              <a:t>тренировались составлять план текста с опорой на алгоритм.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321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Arial Black</vt:lpstr>
      <vt:lpstr>Оформление по умолчанию</vt:lpstr>
      <vt:lpstr>Урок русского языка</vt:lpstr>
      <vt:lpstr>Слайд 2</vt:lpstr>
      <vt:lpstr>Чистописание</vt:lpstr>
      <vt:lpstr>Слайд 4</vt:lpstr>
      <vt:lpstr>Игра «Закончи предложения»</vt:lpstr>
      <vt:lpstr>Откройте  учебник  на стр. 100 упр. 1 </vt:lpstr>
      <vt:lpstr>Слайд 7</vt:lpstr>
      <vt:lpstr>Слайд 8</vt:lpstr>
      <vt:lpstr>Слайд 9</vt:lpstr>
      <vt:lpstr>Откройте  учебник  на стр. 101 упр. 2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Прочитайте текст. Подберите заглавие к тексту. </vt:lpstr>
      <vt:lpstr>Найди границы предложения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 Windows</cp:lastModifiedBy>
  <cp:revision>23</cp:revision>
  <dcterms:created xsi:type="dcterms:W3CDTF">2013-02-11T13:29:39Z</dcterms:created>
  <dcterms:modified xsi:type="dcterms:W3CDTF">2014-04-29T18:25:53Z</dcterms:modified>
</cp:coreProperties>
</file>