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57" r:id="rId8"/>
    <p:sldId id="259" r:id="rId9"/>
    <p:sldId id="260" r:id="rId10"/>
    <p:sldId id="263" r:id="rId11"/>
    <p:sldId id="264" r:id="rId12"/>
    <p:sldId id="265" r:id="rId13"/>
    <p:sldId id="286" r:id="rId14"/>
    <p:sldId id="267" r:id="rId15"/>
    <p:sldId id="269" r:id="rId16"/>
    <p:sldId id="289" r:id="rId17"/>
    <p:sldId id="270" r:id="rId18"/>
    <p:sldId id="271" r:id="rId19"/>
    <p:sldId id="287" r:id="rId20"/>
    <p:sldId id="291" r:id="rId21"/>
    <p:sldId id="273" r:id="rId22"/>
    <p:sldId id="288" r:id="rId23"/>
    <p:sldId id="274" r:id="rId24"/>
    <p:sldId id="275" r:id="rId25"/>
    <p:sldId id="278" r:id="rId26"/>
    <p:sldId id="276" r:id="rId27"/>
    <p:sldId id="277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A34229-44A8-4BEC-A0ED-7F81215CF91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43D252-321B-47C3-A6B2-4C75D60C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YandexDisk\9672.mp3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Downloads\Kolokolnyj_zvon_-_Nabat._Zvuk_3_(iPlayer.fm).mp3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71846"/>
          </a:xfrm>
        </p:spPr>
        <p:txBody>
          <a:bodyPr>
            <a:noAutofit/>
          </a:bodyPr>
          <a:lstStyle/>
          <a:p>
            <a:r>
              <a:rPr lang="ru-RU" i="1" dirty="0" smtClean="0"/>
              <a:t>История </a:t>
            </a:r>
            <a:br>
              <a:rPr lang="ru-RU" i="1" dirty="0" smtClean="0"/>
            </a:br>
            <a:r>
              <a:rPr lang="ru-RU" i="1" dirty="0" smtClean="0"/>
              <a:t>пожарной</a:t>
            </a:r>
            <a:br>
              <a:rPr lang="ru-RU" i="1" dirty="0" smtClean="0"/>
            </a:br>
            <a:r>
              <a:rPr lang="ru-RU" i="1" dirty="0" smtClean="0"/>
              <a:t>охраны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0px-Шереметев_Александр_Дмитриеви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3143272" cy="3714776"/>
          </a:xfrm>
        </p:spPr>
      </p:pic>
      <p:sp>
        <p:nvSpPr>
          <p:cNvPr id="5" name="TextBox 4"/>
          <p:cNvSpPr txBox="1"/>
          <p:nvPr/>
        </p:nvSpPr>
        <p:spPr>
          <a:xfrm>
            <a:off x="3500430" y="1643050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Граф Александр Дмитриевич</a:t>
            </a:r>
          </a:p>
          <a:p>
            <a:r>
              <a:rPr lang="ru-RU" sz="2800" dirty="0" smtClean="0"/>
              <a:t>Шереметьев</a:t>
            </a:r>
            <a:endParaRPr lang="ru-RU" sz="2800" dirty="0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714620"/>
            <a:ext cx="2928958" cy="3857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143512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Князь Александр Дмитриевич</a:t>
            </a:r>
          </a:p>
          <a:p>
            <a:r>
              <a:rPr lang="ru-RU" sz="2800" dirty="0" smtClean="0"/>
              <a:t>Львов</a:t>
            </a:r>
            <a:endParaRPr lang="ru-RU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Указ Александра </a:t>
            </a:r>
            <a:r>
              <a:rPr lang="en-US" dirty="0" smtClean="0"/>
              <a:t>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31 мая 1804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2861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Этим Указом все жители города освобождались от явки на пожар. </a:t>
            </a:r>
          </a:p>
          <a:p>
            <a:pPr>
              <a:buNone/>
            </a:pPr>
            <a:r>
              <a:rPr lang="ru-RU" dirty="0" smtClean="0"/>
              <a:t> Одновременно предлагалось «для отправления ночной стражи и содержания пожарных служителей составить особенную из отставных солдат, к фронтовой службе неспособных, команду».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ПОЖАРНЫЕ</a:t>
            </a:r>
            <a:endParaRPr lang="ru-RU" dirty="0"/>
          </a:p>
        </p:txBody>
      </p:sp>
      <p:pic>
        <p:nvPicPr>
          <p:cNvPr id="6" name="Содержимое 5" descr="пожарн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63712"/>
            <a:ext cx="7000924" cy="466568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3714776" cy="2857520"/>
          </a:xfrm>
        </p:spPr>
      </p:pic>
      <p:pic>
        <p:nvPicPr>
          <p:cNvPr id="5" name="Рисунок 4" descr="1поч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14686"/>
            <a:ext cx="3714776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385762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Первые пожарные</a:t>
            </a:r>
          </a:p>
          <a:p>
            <a:r>
              <a:rPr lang="ru-RU" sz="2800" dirty="0" smtClean="0"/>
              <a:t>и первая пожарная часть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главе каждой части стоял брандмейстер</a:t>
            </a:r>
            <a:endParaRPr lang="ru-RU" dirty="0"/>
          </a:p>
        </p:txBody>
      </p:sp>
      <p:pic>
        <p:nvPicPr>
          <p:cNvPr id="4" name="Содержимое 3" descr="brandmei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00240"/>
            <a:ext cx="3214709" cy="4214842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пожарный автомобиль </a:t>
            </a:r>
            <a:endParaRPr lang="ru-RU" dirty="0"/>
          </a:p>
        </p:txBody>
      </p:sp>
      <p:pic>
        <p:nvPicPr>
          <p:cNvPr id="6" name="Содержимое 5" descr="img_40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643050"/>
            <a:ext cx="6286544" cy="4500594"/>
          </a:xfrm>
        </p:spPr>
      </p:pic>
      <p:pic>
        <p:nvPicPr>
          <p:cNvPr id="7" name="967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17859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р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3643338" cy="2857520"/>
          </a:xfr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3714776" cy="292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642918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профессиональной пожарной охране сложились славные боевые традиции:</a:t>
            </a:r>
          </a:p>
          <a:p>
            <a:r>
              <a:rPr lang="ru-RU" sz="2000" dirty="0" smtClean="0"/>
              <a:t>любовь к своей профессии;</a:t>
            </a:r>
          </a:p>
          <a:p>
            <a:r>
              <a:rPr lang="ru-RU" sz="2000" dirty="0" smtClean="0"/>
              <a:t>проявление отваги, мужества, самоотверженности при выполнении служебного долга.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28625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Тот, кто поступал в пожарную часть, оставался в ней на долгие годы.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За успехи в деле тушения пожаров в</a:t>
            </a:r>
          </a:p>
          <a:p>
            <a:pPr algn="ctr">
              <a:buNone/>
            </a:pPr>
            <a:r>
              <a:rPr lang="ru-RU" sz="3600" dirty="0" smtClean="0"/>
              <a:t>1923 году пожарная охрана Москвы </a:t>
            </a:r>
          </a:p>
          <a:p>
            <a:pPr algn="ctr">
              <a:buNone/>
            </a:pPr>
            <a:r>
              <a:rPr lang="ru-RU" sz="3600" dirty="0" smtClean="0"/>
              <a:t>была награждена орденом</a:t>
            </a:r>
          </a:p>
          <a:p>
            <a:pPr algn="ctr">
              <a:buNone/>
            </a:pPr>
            <a:r>
              <a:rPr lang="ru-RU" sz="3600" dirty="0" smtClean="0"/>
              <a:t> Трудового Красного знамени</a:t>
            </a:r>
            <a:endParaRPr lang="ru-RU" sz="3600" dirty="0"/>
          </a:p>
        </p:txBody>
      </p:sp>
      <p:pic>
        <p:nvPicPr>
          <p:cNvPr id="4" name="Рисунок 3" descr="орд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429000"/>
            <a:ext cx="3286148" cy="307183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годы Великой Отечественной войны</a:t>
            </a:r>
            <a:endParaRPr lang="ru-RU" dirty="0"/>
          </a:p>
        </p:txBody>
      </p:sp>
      <p:pic>
        <p:nvPicPr>
          <p:cNvPr id="4" name="Содержимое 3" descr="2-560x318-cust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595826" cy="2786082"/>
          </a:xfrm>
        </p:spPr>
      </p:pic>
      <p:sp>
        <p:nvSpPr>
          <p:cNvPr id="5" name="TextBox 4"/>
          <p:cNvSpPr txBox="1"/>
          <p:nvPr/>
        </p:nvSpPr>
        <p:spPr>
          <a:xfrm>
            <a:off x="4929190" y="1500174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начала Великой Отечественной войны пожарные столицы , выполняя свой долг, внесли достойный вклад в оборону города. </a:t>
            </a:r>
          </a:p>
          <a:p>
            <a:endParaRPr lang="ru-RU" sz="2000" dirty="0" smtClean="0"/>
          </a:p>
        </p:txBody>
      </p:sp>
      <p:pic>
        <p:nvPicPr>
          <p:cNvPr id="6" name="Рисунок 5" descr="8f34b2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286124"/>
            <a:ext cx="2786082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4786322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Противник старался поджечь Москву с воздуха. Воины – пожарные, при активной поддержки москвичей, свели на нет усилия немецких летчиков. Битва шла за каждый дом.</a:t>
            </a:r>
            <a:endParaRPr lang="ru-RU" sz="2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1947 году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Московская ордена Трудового Красного Знамени пожарная охрана была награждена орденом Ленина.</a:t>
            </a:r>
            <a:endParaRPr lang="ru-RU" dirty="0"/>
          </a:p>
        </p:txBody>
      </p:sp>
      <p:pic>
        <p:nvPicPr>
          <p:cNvPr id="4" name="Рисунок 3" descr="л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071810"/>
            <a:ext cx="2786082" cy="307183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Огонь друг</a:t>
            </a:r>
            <a:r>
              <a:rPr lang="en-US" dirty="0" smtClean="0"/>
              <a:t>?</a:t>
            </a:r>
            <a:r>
              <a:rPr lang="ru-RU" dirty="0" smtClean="0"/>
              <a:t> Огонь враг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6" name="Содержимое 5" descr="ог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3000396" cy="2500330"/>
          </a:xfrm>
        </p:spPr>
      </p:pic>
      <p:pic>
        <p:nvPicPr>
          <p:cNvPr id="7" name="Рисунок 6" descr="ог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714620"/>
            <a:ext cx="2857520" cy="2571768"/>
          </a:xfrm>
          <a:prstGeom prst="rect">
            <a:avLst/>
          </a:prstGeom>
        </p:spPr>
      </p:pic>
      <p:pic>
        <p:nvPicPr>
          <p:cNvPr id="8" name="Рисунок 7" descr="ог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214818"/>
            <a:ext cx="2857520" cy="2428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2" y="1214422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Люди давно приручили огонь, научились управлять им.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4214818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Огонь завораживает.</a:t>
            </a:r>
          </a:p>
          <a:p>
            <a:r>
              <a:rPr lang="ru-RU" sz="2800" dirty="0" smtClean="0"/>
              <a:t>На него можно смотреть часами.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Слушатели курсов</a:t>
            </a:r>
            <a:endParaRPr lang="ru-RU" dirty="0"/>
          </a:p>
        </p:txBody>
      </p:sp>
      <p:pic>
        <p:nvPicPr>
          <p:cNvPr id="4" name="Содержимое 3" descr="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2928958" cy="2286016"/>
          </a:xfrm>
        </p:spPr>
      </p:pic>
      <p:pic>
        <p:nvPicPr>
          <p:cNvPr id="5" name="Рисунок 4" descr="к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71612"/>
            <a:ext cx="2928958" cy="2143140"/>
          </a:xfrm>
          <a:prstGeom prst="rect">
            <a:avLst/>
          </a:prstGeom>
        </p:spPr>
      </p:pic>
      <p:pic>
        <p:nvPicPr>
          <p:cNvPr id="6" name="Рисунок 5" descr="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214818"/>
            <a:ext cx="300039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спецтехника</a:t>
            </a:r>
            <a:endParaRPr lang="ru-RU" dirty="0"/>
          </a:p>
        </p:txBody>
      </p:sp>
      <p:pic>
        <p:nvPicPr>
          <p:cNvPr id="4" name="Содержимое 3" descr="ве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3429024" cy="2571768"/>
          </a:xfrm>
        </p:spPr>
      </p:pic>
      <p:pic>
        <p:nvPicPr>
          <p:cNvPr id="7" name="Рисунок 6" descr="Be200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643314"/>
            <a:ext cx="4571992" cy="3043232"/>
          </a:xfrm>
          <a:prstGeom prst="rect">
            <a:avLst/>
          </a:prstGeom>
        </p:spPr>
      </p:pic>
      <p:pic>
        <p:nvPicPr>
          <p:cNvPr id="8" name="Рисунок 7" descr="2-1-104_alsavimo_jutik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3500462" cy="2357454"/>
          </a:xfrm>
          <a:prstGeom prst="rect">
            <a:avLst/>
          </a:prstGeom>
        </p:spPr>
      </p:pic>
      <p:pic>
        <p:nvPicPr>
          <p:cNvPr id="9" name="Рисунок 8" descr="quince-search-and-rescue-robo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285860"/>
            <a:ext cx="4357717" cy="221457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3071834" cy="2071702"/>
          </a:xfrm>
        </p:spPr>
      </p:pic>
      <p:pic>
        <p:nvPicPr>
          <p:cNvPr id="5" name="Рисунок 4" descr="м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00042"/>
            <a:ext cx="2928958" cy="2071702"/>
          </a:xfrm>
          <a:prstGeom prst="rect">
            <a:avLst/>
          </a:prstGeom>
        </p:spPr>
      </p:pic>
      <p:pic>
        <p:nvPicPr>
          <p:cNvPr id="6" name="Рисунок 5" descr="ма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71876"/>
            <a:ext cx="3000396" cy="2357454"/>
          </a:xfrm>
          <a:prstGeom prst="rect">
            <a:avLst/>
          </a:prstGeom>
        </p:spPr>
      </p:pic>
      <p:pic>
        <p:nvPicPr>
          <p:cNvPr id="7" name="Рисунок 6" descr="м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571876"/>
            <a:ext cx="3143272" cy="2357454"/>
          </a:xfrm>
          <a:prstGeom prst="rect">
            <a:avLst/>
          </a:prstGeom>
        </p:spPr>
      </p:pic>
      <p:pic>
        <p:nvPicPr>
          <p:cNvPr id="8" name="Рисунок 7" descr="м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000240"/>
            <a:ext cx="3357586" cy="250033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большой спасательный вертолет</a:t>
            </a:r>
            <a:endParaRPr lang="ru-RU" dirty="0"/>
          </a:p>
        </p:txBody>
      </p:sp>
      <p:pic>
        <p:nvPicPr>
          <p:cNvPr id="4" name="Содержимое 3" descr="0_4ea28_1a83dd8d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473" y="1600200"/>
            <a:ext cx="6937053" cy="470852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762500" cy="3571875"/>
          </a:xfrm>
        </p:spPr>
      </p:pic>
      <p:sp>
        <p:nvSpPr>
          <p:cNvPr id="5" name="TextBox 4"/>
          <p:cNvSpPr txBox="1"/>
          <p:nvPr/>
        </p:nvSpPr>
        <p:spPr>
          <a:xfrm>
            <a:off x="5286380" y="285728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извлечения пострадавших из-под обломков используется малогабаритная техника</a:t>
            </a:r>
            <a:endParaRPr lang="ru-RU" sz="2800" dirty="0"/>
          </a:p>
        </p:txBody>
      </p:sp>
      <p:pic>
        <p:nvPicPr>
          <p:cNvPr id="6" name="Рисунок 5" descr="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071810"/>
            <a:ext cx="5143536" cy="378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4357694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Работы по спасению людей </a:t>
            </a:r>
          </a:p>
          <a:p>
            <a:r>
              <a:rPr lang="ru-RU" sz="2800" dirty="0" smtClean="0"/>
              <a:t>не прекращаются ни днем, ни ночью.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помощь спасательным службам приходят собаки</a:t>
            </a:r>
            <a:endParaRPr lang="ru-RU" dirty="0"/>
          </a:p>
        </p:txBody>
      </p:sp>
      <p:pic>
        <p:nvPicPr>
          <p:cNvPr id="4" name="Содержимое 3" descr="09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4071966" cy="3543312"/>
          </a:xfrm>
        </p:spPr>
      </p:pic>
      <p:pic>
        <p:nvPicPr>
          <p:cNvPr id="5" name="Рисунок 4" descr="13468866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86058"/>
            <a:ext cx="3643338" cy="39290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Сегодня Государственная противопожарная служба – это </a:t>
            </a:r>
            <a:r>
              <a:rPr lang="ru-RU" dirty="0" err="1" smtClean="0"/>
              <a:t>мощня</a:t>
            </a:r>
            <a:r>
              <a:rPr lang="ru-RU" dirty="0" smtClean="0"/>
              <a:t> оперативная служба в составе МЧС России</a:t>
            </a:r>
            <a:endParaRPr lang="ru-RU" dirty="0"/>
          </a:p>
        </p:txBody>
      </p:sp>
      <p:pic>
        <p:nvPicPr>
          <p:cNvPr id="4" name="Содержимое 3" descr="V-MCHS0262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397" y="2714620"/>
            <a:ext cx="5849206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23527_pozh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214290"/>
            <a:ext cx="4572032" cy="3500462"/>
          </a:xfrm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Опасна и трудна работа пожарного: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 кромешной темноте;</a:t>
            </a:r>
            <a:endParaRPr lang="ru-RU" sz="2800" dirty="0"/>
          </a:p>
        </p:txBody>
      </p:sp>
      <p:pic>
        <p:nvPicPr>
          <p:cNvPr id="6" name="Рисунок 5" descr="ды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4429156" cy="350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500063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 дыму…</a:t>
            </a:r>
            <a:endParaRPr lang="ru-RU" sz="2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ты должен знать!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Нельзя трогать спички и зажигалки и играть с ними.</a:t>
            </a:r>
          </a:p>
          <a:p>
            <a:r>
              <a:rPr lang="ru-RU" dirty="0" smtClean="0"/>
              <a:t>Нельзя без разрешения взрослых включать электронагревательные приборы и газовую плиту.</a:t>
            </a:r>
          </a:p>
          <a:p>
            <a:r>
              <a:rPr lang="ru-RU" dirty="0" smtClean="0"/>
              <a:t>Нельзя разводить костры и играть около них.</a:t>
            </a:r>
          </a:p>
          <a:p>
            <a:r>
              <a:rPr lang="ru-RU" dirty="0" smtClean="0"/>
              <a:t>Если случился пожар, надо немедленно сообщить взрослым и позвонить в службу 01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3500462" cy="3214710"/>
          </a:xfrm>
        </p:spPr>
      </p:pic>
      <p:sp>
        <p:nvSpPr>
          <p:cNvPr id="5" name="TextBox 4"/>
          <p:cNvSpPr txBox="1"/>
          <p:nvPr/>
        </p:nvSpPr>
        <p:spPr>
          <a:xfrm>
            <a:off x="4143372" y="857232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Огонь поможет приготовить</a:t>
            </a:r>
          </a:p>
          <a:p>
            <a:r>
              <a:rPr lang="ru-RU" sz="2800" dirty="0" smtClean="0"/>
              <a:t>еду.</a:t>
            </a:r>
            <a:endParaRPr lang="ru-RU" sz="2800" dirty="0"/>
          </a:p>
        </p:txBody>
      </p:sp>
      <p:pic>
        <p:nvPicPr>
          <p:cNvPr id="8" name="Рисунок 7" descr="ко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071810"/>
            <a:ext cx="3571900" cy="328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85776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Огонь согреет и </a:t>
            </a:r>
          </a:p>
          <a:p>
            <a:r>
              <a:rPr lang="ru-RU" sz="2800" dirty="0" smtClean="0"/>
              <a:t>соберет друзей.</a:t>
            </a:r>
            <a:endParaRPr lang="ru-RU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Значит, огонь ДРУГ!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НО…</a:t>
            </a:r>
          </a:p>
          <a:p>
            <a:pPr>
              <a:buNone/>
            </a:pPr>
            <a:r>
              <a:rPr lang="ru-RU" dirty="0" smtClean="0"/>
              <a:t>Знаете ли вы, что может натворить всего лишь одна непотушенная спичка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5" name="Рисунок 4" descr="с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500438"/>
            <a:ext cx="2000264" cy="28575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3286148" cy="3000396"/>
          </a:xfrm>
        </p:spPr>
      </p:pic>
      <p:pic>
        <p:nvPicPr>
          <p:cNvPr id="5" name="Рисунок 4" descr="ог-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571876"/>
            <a:ext cx="3000396" cy="2786078"/>
          </a:xfrm>
          <a:prstGeom prst="rect">
            <a:avLst/>
          </a:prstGeom>
        </p:spPr>
      </p:pic>
      <p:pic>
        <p:nvPicPr>
          <p:cNvPr id="6" name="Рисунок 5" descr="ог-в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85728"/>
            <a:ext cx="321471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500042"/>
            <a:ext cx="1857388" cy="2786082"/>
          </a:xfrm>
        </p:spPr>
      </p:pic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785794"/>
            <a:ext cx="2786082" cy="2143140"/>
          </a:xfrm>
          <a:prstGeom prst="rect">
            <a:avLst/>
          </a:prstGeom>
        </p:spPr>
      </p:pic>
      <p:pic>
        <p:nvPicPr>
          <p:cNvPr id="6" name="Рисунок 5" descr="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86190"/>
            <a:ext cx="3286148" cy="2500330"/>
          </a:xfrm>
          <a:prstGeom prst="rect">
            <a:avLst/>
          </a:prstGeom>
        </p:spPr>
      </p:pic>
      <p:pic>
        <p:nvPicPr>
          <p:cNvPr id="7" name="Рисунок 6" descr="ра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14752"/>
            <a:ext cx="3286148" cy="242889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30 апреля – день рождения пожарной службы</a:t>
            </a:r>
            <a:endParaRPr lang="ru-RU" dirty="0"/>
          </a:p>
        </p:txBody>
      </p:sp>
      <p:pic>
        <p:nvPicPr>
          <p:cNvPr id="8" name="Содержимое 7" descr="027-1548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714776" cy="3786214"/>
          </a:xfrm>
        </p:spPr>
      </p:pic>
      <p:pic>
        <p:nvPicPr>
          <p:cNvPr id="9" name="Рисунок 8" descr="эм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00240"/>
            <a:ext cx="3500462" cy="37147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НАБАТНЫЙ КОЛОКОЛ </a:t>
            </a:r>
            <a:endParaRPr lang="ru-RU" dirty="0"/>
          </a:p>
        </p:txBody>
      </p:sp>
      <p:pic>
        <p:nvPicPr>
          <p:cNvPr id="4" name="Содержимое 3" descr="98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285860"/>
            <a:ext cx="5214974" cy="5286412"/>
          </a:xfrm>
        </p:spPr>
      </p:pic>
      <p:pic>
        <p:nvPicPr>
          <p:cNvPr id="5" name="Kolokolnyj_zvon_-_Nabat._Zvuk_3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За первые 4,5 века своего существования Москва выгорала </a:t>
            </a:r>
            <a:br>
              <a:rPr lang="ru-RU" sz="3600" dirty="0" smtClean="0"/>
            </a:br>
            <a:r>
              <a:rPr lang="ru-RU" sz="3600" dirty="0" smtClean="0"/>
              <a:t>дотла 13 раз</a:t>
            </a:r>
            <a:endParaRPr lang="ru-RU" sz="3600" dirty="0"/>
          </a:p>
        </p:txBody>
      </p:sp>
      <p:pic>
        <p:nvPicPr>
          <p:cNvPr id="4" name="Содержимое 3" descr="1812-1823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137" y="1857364"/>
            <a:ext cx="6631725" cy="4451361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501</TotalTime>
  <Words>372</Words>
  <Application>Microsoft Office PowerPoint</Application>
  <PresentationFormat>Экран (4:3)</PresentationFormat>
  <Paragraphs>56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История  пожарной охраны</vt:lpstr>
      <vt:lpstr>Огонь друг? Огонь враг?</vt:lpstr>
      <vt:lpstr>Слайд 3</vt:lpstr>
      <vt:lpstr>Значит, огонь ДРУГ!</vt:lpstr>
      <vt:lpstr>Слайд 5</vt:lpstr>
      <vt:lpstr>Слайд 6</vt:lpstr>
      <vt:lpstr>30 апреля – день рождения пожарной службы</vt:lpstr>
      <vt:lpstr>НАБАТНЫЙ КОЛОКОЛ </vt:lpstr>
      <vt:lpstr>За первые 4,5 века своего существования Москва выгорала  дотла 13 раз</vt:lpstr>
      <vt:lpstr>Слайд 10</vt:lpstr>
      <vt:lpstr>Указ Александра I от 31 мая 1804 года</vt:lpstr>
      <vt:lpstr>ПРОФЕССИОНАЛЬНЫЕ ПОЖАРНЫЕ</vt:lpstr>
      <vt:lpstr>Слайд 13</vt:lpstr>
      <vt:lpstr>Во главе каждой части стоял брандмейстер</vt:lpstr>
      <vt:lpstr>Первый пожарный автомобиль </vt:lpstr>
      <vt:lpstr>Слайд 16</vt:lpstr>
      <vt:lpstr>Слайд 17</vt:lpstr>
      <vt:lpstr>В годы Великой Отечественной войны</vt:lpstr>
      <vt:lpstr>В 1947 году </vt:lpstr>
      <vt:lpstr>Слушатели курсов</vt:lpstr>
      <vt:lpstr>Пожарная спецтехника</vt:lpstr>
      <vt:lpstr>Слайд 22</vt:lpstr>
      <vt:lpstr>Самый большой спасательный вертолет</vt:lpstr>
      <vt:lpstr>Слайд 24</vt:lpstr>
      <vt:lpstr>На помощь спасательным службам приходят собаки</vt:lpstr>
      <vt:lpstr>Сегодня Государственная противопожарная служба – это мощня оперативная служба в составе МЧС России</vt:lpstr>
      <vt:lpstr>Слайд 27</vt:lpstr>
      <vt:lpstr>Но ты должен знать!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пожарной охраны</dc:title>
  <dc:creator>Ольга</dc:creator>
  <cp:lastModifiedBy>Ольга</cp:lastModifiedBy>
  <cp:revision>46</cp:revision>
  <dcterms:created xsi:type="dcterms:W3CDTF">2013-04-26T14:07:54Z</dcterms:created>
  <dcterms:modified xsi:type="dcterms:W3CDTF">2014-09-23T16:38:45Z</dcterms:modified>
</cp:coreProperties>
</file>