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71" d="100"/>
          <a:sy n="71" d="100"/>
        </p:scale>
        <p:origin x="-48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760A09-EF32-40A6-A565-383C9854B910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C5470D-B84D-430E-A037-355089E0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lubchess.ru/wp-content/uploads/2012/01/%E2%84%9614.jp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clubchess.ru/wp-content/uploads/2012/01/%E2%84%9614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lubchess.ru/wp-content/uploads/2012/01/%E2%84%9621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lubchess.ru/wp-content/uploads/2012/01/%E2%84%9621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122098">
            <a:off x="301752" y="457200"/>
            <a:ext cx="8686800" cy="5543568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РЕШЕНИЕ </a:t>
            </a:r>
            <a:br>
              <a:rPr lang="ru-RU" sz="9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ШАХМАТНЫХ </a:t>
            </a:r>
            <a:br>
              <a:rPr lang="ru-RU" sz="9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ЗАДАЧ</a:t>
            </a:r>
            <a:endParaRPr lang="ru-RU" sz="9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8184" y="5445224"/>
            <a:ext cx="2903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МАОУ лицей «Ступени»</a:t>
            </a:r>
          </a:p>
          <a:p>
            <a:r>
              <a:rPr lang="ru-RU" dirty="0" smtClean="0"/>
              <a:t>Мякишева Ю.Е.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01479" y="3058413"/>
            <a:ext cx="6615098" cy="841248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№5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3" name="Рисунок 2" descr="№1 Ход белых мат в 1 ход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14"/>
            <a:ext cx="635798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794330" y="3079802"/>
            <a:ext cx="6786586" cy="769810"/>
          </a:xfrm>
        </p:spPr>
        <p:txBody>
          <a:bodyPr vert="vert270"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№5</a:t>
            </a:r>
            <a:endParaRPr lang="ru-RU" sz="2800" dirty="0"/>
          </a:p>
        </p:txBody>
      </p:sp>
      <p:pic>
        <p:nvPicPr>
          <p:cNvPr id="3" name="Рисунок 2" descr="№1 Ход белых мат в 1 ход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71414"/>
            <a:ext cx="635798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5723259"/>
            <a:ext cx="642942" cy="70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2039" y="5753117"/>
            <a:ext cx="635581" cy="60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0532 L 0.31233 -0.429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865756" y="3008376"/>
            <a:ext cx="6429420" cy="841248"/>
          </a:xfrm>
        </p:spPr>
        <p:txBody>
          <a:bodyPr vert="vert270">
            <a:no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№1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71414"/>
            <a:ext cx="6715173" cy="665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37194" y="3008376"/>
            <a:ext cx="6429420" cy="841248"/>
          </a:xfrm>
        </p:spPr>
        <p:txBody>
          <a:bodyPr vert="vert270"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71414"/>
            <a:ext cx="6715173" cy="665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032" y="4786322"/>
            <a:ext cx="6721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5458" y="4846266"/>
            <a:ext cx="423864" cy="51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24699E-6 L 0.00087 -0.191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№2 Ход белых мат в 1 ход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6357982" cy="643914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4572022" y="2928935"/>
            <a:ext cx="6858002" cy="1000132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№2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№2 Ход белых мат в 1 ход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14290"/>
            <a:ext cx="6357982" cy="643914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4929213" y="2928935"/>
            <a:ext cx="6858002" cy="1000132"/>
          </a:xfrm>
        </p:spPr>
        <p:txBody>
          <a:bodyPr vert="vert270"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№2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714620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2747956"/>
            <a:ext cx="681044" cy="68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155 L 0.23594 -0.3175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830036" y="2972657"/>
            <a:ext cx="6357982" cy="841248"/>
          </a:xfrm>
        </p:spPr>
        <p:txBody>
          <a:bodyPr vert="vert270"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№3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3" name="Рисунок 2" descr="№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42876"/>
            <a:ext cx="6544424" cy="657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115789" y="2972657"/>
            <a:ext cx="6357982" cy="841248"/>
          </a:xfrm>
        </p:spPr>
        <p:txBody>
          <a:bodyPr vert="vert270">
            <a:normAutofit fontScale="90000"/>
          </a:bodyPr>
          <a:lstStyle/>
          <a:p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31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№3</a:t>
            </a:r>
            <a:endParaRPr lang="ru-RU" sz="3100" dirty="0"/>
          </a:p>
        </p:txBody>
      </p:sp>
      <p:pic>
        <p:nvPicPr>
          <p:cNvPr id="3" name="Рисунок 2" descr="№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42852"/>
            <a:ext cx="6544424" cy="6572272"/>
          </a:xfrm>
          <a:prstGeom prst="rect">
            <a:avLst/>
          </a:prstGeo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429001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1874 L 0.24739 -0.314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937194" y="3008376"/>
            <a:ext cx="6286544" cy="841248"/>
          </a:xfrm>
        </p:spPr>
        <p:txBody>
          <a:bodyPr vert="vert270">
            <a:norm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№4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Ы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Х</a:t>
            </a:r>
            <a:endParaRPr lang="ru-RU" dirty="0"/>
          </a:p>
        </p:txBody>
      </p:sp>
      <p:pic>
        <p:nvPicPr>
          <p:cNvPr id="3" name="Рисунок 2" descr="№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42852"/>
            <a:ext cx="6572296" cy="6572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151508" y="3008376"/>
            <a:ext cx="6286544" cy="841248"/>
          </a:xfrm>
        </p:spPr>
        <p:txBody>
          <a:bodyPr vert="vert270"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№4</a:t>
            </a:r>
            <a:endParaRPr lang="ru-RU" sz="2800" dirty="0"/>
          </a:p>
        </p:txBody>
      </p:sp>
      <p:pic>
        <p:nvPicPr>
          <p:cNvPr id="3" name="Рисунок 2" descr="№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42852"/>
            <a:ext cx="6572296" cy="6572296"/>
          </a:xfrm>
          <a:prstGeom prst="rect">
            <a:avLst/>
          </a:prstGeom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643578"/>
            <a:ext cx="7143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3451" y="5715016"/>
            <a:ext cx="438153" cy="5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16E-6 L -0.00226 -0.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1601</TotalTime>
  <Words>28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РЕШЕНИЕ  ШАХМАТНЫХ  ЗАДАЧ</vt:lpstr>
      <vt:lpstr>№1  Х О Д   Б Е Л Ы Х </vt:lpstr>
      <vt:lpstr>О Т В Е Т  К  З А Д А Ч Е №1</vt:lpstr>
      <vt:lpstr>№2  Х О Д   Б Е Л Ы Х </vt:lpstr>
      <vt:lpstr> О Т В Е Т  К  З А Д А Ч Е №2 </vt:lpstr>
      <vt:lpstr>№3  Х О Д   Б Е Л Ы Х</vt:lpstr>
      <vt:lpstr>О Т В Е Т  К  З А Д А Ч Е №3</vt:lpstr>
      <vt:lpstr>№4  Х О Д   Б Е Л Ы Х</vt:lpstr>
      <vt:lpstr>О Т В Е Т  К  З А Д А Ч Е №4</vt:lpstr>
      <vt:lpstr>№5  Х О Д   Б Е Л Ы Х</vt:lpstr>
      <vt:lpstr>О Т В Е Т  К  З А Д А Ч Е №5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Мякишева Юлия</cp:lastModifiedBy>
  <cp:revision>76</cp:revision>
  <dcterms:created xsi:type="dcterms:W3CDTF">2012-04-03T09:10:30Z</dcterms:created>
  <dcterms:modified xsi:type="dcterms:W3CDTF">2014-09-28T06:31:26Z</dcterms:modified>
</cp:coreProperties>
</file>