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ая" initials="Р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7AC72-1972-45CD-8D8E-8FFC7A6CA325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4188E-C259-482A-AA59-29C2BB3D3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188E-C259-482A-AA59-29C2BB3D31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4188E-C259-482A-AA59-29C2BB3D31A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AEAE0-531A-48ED-BBD4-30440901AE0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29281-42B1-4C54-8527-94D15DB21C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artgarden.ru/images/encyclopaedia/Padus_avium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d-rast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rtgarden.ru/images/encyclopaedia/Padus_avium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artgarden.ru/images/encyclopaedia/Padus_avium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fitoapteka.org/images/foto/18/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toapteka.org/images/foto/18/4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fitoapteka.org/images/foto/18/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d-rast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029604" cy="714379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Растения Севера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5016"/>
            <a:ext cx="2000264" cy="7858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голубика</a:t>
            </a:r>
            <a:endParaRPr lang="ru-RU" sz="2400" dirty="0"/>
          </a:p>
        </p:txBody>
      </p:sp>
      <p:pic>
        <p:nvPicPr>
          <p:cNvPr id="4" name="Рисунок 3" descr="Медуница лекарственна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71876"/>
            <a:ext cx="292895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4857760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>
                    <a:tint val="75000"/>
                  </a:prstClr>
                </a:solidFill>
              </a:rPr>
              <a:t>медуница</a:t>
            </a:r>
            <a:endParaRPr lang="ru-RU" dirty="0"/>
          </a:p>
        </p:txBody>
      </p:sp>
      <p:pic>
        <p:nvPicPr>
          <p:cNvPr id="7" name="Рисунок 6" descr="Соцветия черемухи обыкновенно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1071546"/>
            <a:ext cx="326233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71538" y="1550701"/>
            <a:ext cx="3071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dirty="0">
                <a:solidFill>
                  <a:prstClr val="black">
                    <a:tint val="75000"/>
                  </a:prstClr>
                </a:solidFill>
              </a:rPr>
              <a:t>ч</a:t>
            </a:r>
            <a:r>
              <a:rPr lang="ru-RU" sz="3200" dirty="0" smtClean="0">
                <a:solidFill>
                  <a:prstClr val="black">
                    <a:tint val="75000"/>
                  </a:prstClr>
                </a:solidFill>
              </a:rPr>
              <a:t>ерёмуха</a:t>
            </a:r>
            <a:endParaRPr lang="ru-RU" sz="3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Рисунок 9" descr="голубика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71744"/>
            <a:ext cx="35004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Медуница лекарственна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71876"/>
            <a:ext cx="292895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Медуница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/>
              <a:t>Медуница </a:t>
            </a:r>
            <a:r>
              <a:rPr lang="ru-RU" sz="1800" b="1" dirty="0" smtClean="0">
                <a:hlinkClick r:id="rId3" tooltip="Лекарственные травы"/>
              </a:rPr>
              <a:t>лекарственная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(легочница) — многолетнее </a:t>
            </a:r>
          </a:p>
          <a:p>
            <a:pPr>
              <a:buNone/>
            </a:pPr>
            <a:r>
              <a:rPr lang="ru-RU" sz="1800" dirty="0" smtClean="0"/>
              <a:t>травянистое растение. 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Листья с густым и мягким </a:t>
            </a: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dirty="0" err="1" smtClean="0"/>
              <a:t>опушением</a:t>
            </a:r>
            <a:r>
              <a:rPr lang="ru-RU" sz="1800" dirty="0" smtClean="0"/>
              <a:t>, бархатистые. 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Растет медуница по тенистому </a:t>
            </a:r>
          </a:p>
          <a:p>
            <a:pPr>
              <a:buNone/>
            </a:pPr>
            <a:r>
              <a:rPr lang="ru-RU" sz="1800" dirty="0" smtClean="0"/>
              <a:t> чернолесью в рощах и дубравах, </a:t>
            </a:r>
          </a:p>
          <a:p>
            <a:pPr>
              <a:buNone/>
            </a:pPr>
            <a:r>
              <a:rPr lang="ru-RU" sz="1800" dirty="0" smtClean="0"/>
              <a:t> по лесным опушкам и полянкам, </a:t>
            </a:r>
          </a:p>
          <a:p>
            <a:pPr>
              <a:buNone/>
            </a:pPr>
            <a:r>
              <a:rPr lang="ru-RU" sz="1800" dirty="0" smtClean="0"/>
              <a:t>среди кустарников. 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 Предпочитает песчаные почвы. </a:t>
            </a:r>
            <a:endParaRPr lang="ru-RU" sz="1800" dirty="0"/>
          </a:p>
        </p:txBody>
      </p:sp>
      <p:pic>
        <p:nvPicPr>
          <p:cNvPr id="5" name="Рисунок 4" descr="Медуница лекарственна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500042"/>
            <a:ext cx="371477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Черёмуха обыкновенная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      Черемуха обыкновенная - дерево до 17 м. высотой или крупный кустарник.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Черемуха обыкновенная растет быстро, морозостойка, влаголюбива, теневынослива.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Плоды черные, шаровидные, блестящие, съедобные костянки с горьковатым привкусом.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Соцветия черемухи обыкновенной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00570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лоды черемухи обыкновенно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572008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Брусника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Многолетнее растение.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Кустарник высотой от 10 до 30 сантиметров.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Дикая лесная ягода, растёт в тундре.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4" name="Рисунок 3" descr="http://fitoapteka.org/plugins/content/joomthumbnail/upload_images/1003_3.jpg">
            <a:hlinkClick r:id="rId2" tgtFrame="_blank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929066"/>
            <a:ext cx="20002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itoapteka.org/plugins/content/joomthumbnail/upload_images/1003_1.jpg">
            <a:hlinkClick r:id="rId4" tgtFrame="_blank" tooltip="&quot;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35756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itoapteka.org/plugins/content/joomthumbnail/upload_images/1003_4.jpg">
            <a:hlinkClick r:id="rId6" tgtFrame="_blank" tooltip="&quot;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4643446"/>
            <a:ext cx="192882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2400288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Голубика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Голубика является источником витаминов и ценным лекарственным растением для северных народов России.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Голубика обладает уникальными свойствами, которые защищают организм от воздействия радиоактивного излучения, поддерживают здоровье поджелудочной железы и кишечника.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голуби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57166"/>
            <a:ext cx="200026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голуб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57165"/>
            <a:ext cx="3500462" cy="28575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704088"/>
            <a:ext cx="5329246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Зверобой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ru-RU" sz="2000" b="1" i="1" dirty="0" smtClean="0"/>
              <a:t>Волшебная трава, лекарственные средства на основе которой, помогают в лечении тысячи болезней.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i="1" dirty="0" smtClean="0"/>
              <a:t>Сырьем для лекарских снадобий служит верхняя часть зверобоя.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i="1" dirty="0" smtClean="0"/>
              <a:t>В качестве лекарства применяют чай из зверобоя, отвары, настойки и масло.</a:t>
            </a:r>
          </a:p>
          <a:p>
            <a:pPr algn="ctr">
              <a:buFont typeface="Courier New" pitchFamily="49" charset="0"/>
              <a:buChar char="o"/>
            </a:pPr>
            <a:endParaRPr lang="ru-RU" sz="2000" b="1" i="1" dirty="0" smtClean="0"/>
          </a:p>
          <a:p>
            <a:pPr algn="ctr">
              <a:buFont typeface="Courier New" pitchFamily="49" charset="0"/>
              <a:buChar char="o"/>
            </a:pPr>
            <a:endParaRPr lang="ru-RU" sz="2000" b="1" i="1" dirty="0" smtClean="0"/>
          </a:p>
        </p:txBody>
      </p:sp>
      <p:pic>
        <p:nvPicPr>
          <p:cNvPr id="4" name="Рисунок 3" descr="Трава зверобо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419475"/>
            <a:ext cx="4762500" cy="322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3571876"/>
            <a:ext cx="3643338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30" name="Picture 6" descr="Все о травах в картинках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733" y="1857364"/>
            <a:ext cx="8631267" cy="4214841"/>
          </a:xfrm>
          <a:prstGeom prst="rect">
            <a:avLst/>
          </a:prstGeom>
          <a:noFill/>
        </p:spPr>
      </p:pic>
      <p:pic>
        <p:nvPicPr>
          <p:cNvPr id="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2910" y="3244334"/>
            <a:ext cx="8286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156</Words>
  <Application>Microsoft Office PowerPoint</Application>
  <PresentationFormat>Экран (4:3)</PresentationFormat>
  <Paragraphs>44</Paragraphs>
  <Slides>7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Растения Севера</vt:lpstr>
      <vt:lpstr>Медуница  </vt:lpstr>
      <vt:lpstr>Черёмуха обыкновенная</vt:lpstr>
      <vt:lpstr>Брусника</vt:lpstr>
      <vt:lpstr> Голубика</vt:lpstr>
      <vt:lpstr>Зверобой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Растения Севера.</dc:title>
  <dc:creator>Рая</dc:creator>
  <cp:lastModifiedBy>Рая</cp:lastModifiedBy>
  <cp:revision>28</cp:revision>
  <dcterms:created xsi:type="dcterms:W3CDTF">2011-12-06T10:04:48Z</dcterms:created>
  <dcterms:modified xsi:type="dcterms:W3CDTF">2012-01-16T07:50:49Z</dcterms:modified>
</cp:coreProperties>
</file>