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68" r:id="rId3"/>
    <p:sldId id="285" r:id="rId4"/>
    <p:sldId id="274" r:id="rId5"/>
    <p:sldId id="275" r:id="rId6"/>
    <p:sldId id="283" r:id="rId7"/>
    <p:sldId id="276" r:id="rId8"/>
    <p:sldId id="277" r:id="rId9"/>
    <p:sldId id="278" r:id="rId10"/>
    <p:sldId id="279" r:id="rId11"/>
    <p:sldId id="280" r:id="rId12"/>
    <p:sldId id="281" r:id="rId13"/>
    <p:sldId id="28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D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7BFC0-68A3-4FE6-A77A-50F3453D3E7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57E14-D19C-485D-99B2-E968B4C2F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57E14-D19C-485D-99B2-E968B4C2F42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F73F-798A-4248-81BE-AE8965330E32}" type="datetimeFigureOut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38875-6C61-4118-A463-54B993AB3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2C80-4C0D-4AC5-BFF3-04760F9C11CF}" type="datetimeFigureOut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A90D-8672-4296-9463-A79412845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5307-2EE7-4069-87D9-38691EC6E7B8}" type="datetimeFigureOut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D3F9-038D-46AE-A018-393D1588B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6630-B00B-4E5D-A92C-D26CDFF33D8E}" type="datetimeFigureOut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2445-45A2-4A3A-8AFE-FF6F6CB25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1B7B-FC94-48B4-BD96-3A5875CA098E}" type="datetimeFigureOut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F6C5-BEB3-4EC4-B345-8BBB7FA66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5C8C-7DE3-4CA4-BCD9-3FA618E13005}" type="datetimeFigureOut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761C-5A0E-493C-B8D1-C42EBA74E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691F-AFAB-4C1A-B48B-32CAB91CE562}" type="datetimeFigureOut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E36C-FA66-45E5-8E2F-C8A0F5C93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62E7-C465-484B-AA74-486597A4501E}" type="datetimeFigureOut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14C0-E778-45AE-B025-370C106BC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BED0-47A4-45BB-993C-421064C280D0}" type="datetimeFigureOut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8D0BE-170A-4B6C-9993-3A6AEBFBB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02E9-BEC4-4799-9CE6-FCFAE1DE981C}" type="datetimeFigureOut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5806-9ED3-4584-8A17-CA1362C5C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5AB3-2E48-4972-BEE0-25E84B5D57A6}" type="datetimeFigureOut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7B180-4557-458E-8E8F-0C2296D00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83E349-CF86-4D52-AE8A-21849433E3C3}" type="datetimeFigureOut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DE5FE8-47D6-4DF5-8AD3-C5B587E61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Документы\школа\из интернета\2411-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7069932"/>
          </a:xfrm>
          <a:prstGeom prst="rect">
            <a:avLst/>
          </a:prstGeom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6012160" y="1916832"/>
            <a:ext cx="193675" cy="209550"/>
          </a:xfrm>
          <a:prstGeom prst="flowChartConnector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4572000" y="2924944"/>
            <a:ext cx="193675" cy="209550"/>
          </a:xfrm>
          <a:prstGeom prst="flowChartConnector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572000" y="908720"/>
            <a:ext cx="193675" cy="209550"/>
          </a:xfrm>
          <a:prstGeom prst="flowChartConnector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67544" y="908720"/>
            <a:ext cx="193675" cy="209550"/>
          </a:xfrm>
          <a:prstGeom prst="flowChartConnector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940152" y="4293096"/>
            <a:ext cx="193675" cy="209550"/>
          </a:xfrm>
          <a:prstGeom prst="flowChartConnector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460432" y="4293096"/>
            <a:ext cx="193675" cy="209550"/>
          </a:xfrm>
          <a:prstGeom prst="flowChartConnector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8388424" y="1916832"/>
            <a:ext cx="193675" cy="209550"/>
          </a:xfrm>
          <a:prstGeom prst="flowChartConnector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67544" y="2996952"/>
            <a:ext cx="193675" cy="209550"/>
          </a:xfrm>
          <a:prstGeom prst="flowChartConnector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5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27" grpId="1" animBg="1"/>
      <p:bldP spid="5128" grpId="0" animBg="1"/>
      <p:bldP spid="512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433064" y="-603448"/>
            <a:ext cx="9577064" cy="81369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19088" y="942975"/>
            <a:ext cx="3435350" cy="29908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220072" y="1988840"/>
            <a:ext cx="3325813" cy="3451225"/>
          </a:xfrm>
          <a:prstGeom prst="rtTriangl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51520" y="3861048"/>
            <a:ext cx="204788" cy="217488"/>
          </a:xfrm>
          <a:prstGeom prst="flowChartConnector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635896" y="3861048"/>
            <a:ext cx="204788" cy="217488"/>
          </a:xfrm>
          <a:prstGeom prst="flowChartConnector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8460432" y="5301208"/>
            <a:ext cx="204788" cy="217488"/>
          </a:xfrm>
          <a:prstGeom prst="flowChartConnector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148064" y="1772816"/>
            <a:ext cx="204788" cy="217488"/>
          </a:xfrm>
          <a:prstGeom prst="flowChartConnector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076056" y="5373216"/>
            <a:ext cx="204788" cy="217488"/>
          </a:xfrm>
          <a:prstGeom prst="flowChartConnector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1907704" y="692696"/>
            <a:ext cx="204788" cy="217488"/>
          </a:xfrm>
          <a:prstGeom prst="flowChartConnector">
            <a:avLst/>
          </a:prstGeom>
          <a:solidFill>
            <a:schemeClr val="tx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1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 rot="10800000">
            <a:off x="3923928" y="3501008"/>
            <a:ext cx="1656184" cy="1584175"/>
          </a:xfrm>
          <a:prstGeom prst="rtTriangle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923928" y="3501008"/>
            <a:ext cx="1656184" cy="1584175"/>
          </a:xfrm>
          <a:prstGeom prst="rtTriangle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923928" y="1916832"/>
            <a:ext cx="1656184" cy="1584175"/>
          </a:xfrm>
          <a:prstGeom prst="rtTriangle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rot="10800000">
            <a:off x="3923928" y="1916832"/>
            <a:ext cx="1656184" cy="1584175"/>
          </a:xfrm>
          <a:prstGeom prst="rtTriangle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10800000">
            <a:off x="3923928" y="5085184"/>
            <a:ext cx="1656184" cy="1584175"/>
          </a:xfrm>
          <a:prstGeom prst="rtTriangle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923928" y="5085184"/>
            <a:ext cx="1656184" cy="1584175"/>
          </a:xfrm>
          <a:prstGeom prst="rtTriangle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 rot="8164486">
            <a:off x="4212519" y="1350415"/>
            <a:ext cx="1077672" cy="1059002"/>
          </a:xfrm>
          <a:prstGeom prst="rtTriangle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16200000">
            <a:off x="2303747" y="5049181"/>
            <a:ext cx="1656184" cy="1584175"/>
          </a:xfrm>
          <a:prstGeom prst="rtTriangle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5580112" y="5085185"/>
            <a:ext cx="1656184" cy="1584175"/>
          </a:xfrm>
          <a:prstGeom prst="rtTriangle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Юрий Алексеевич Гагарин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357313"/>
            <a:ext cx="4695825" cy="3810000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2071688"/>
            <a:ext cx="2998788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Картинки\Природа\Космос\Млечный путь.JP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61247" y="0"/>
            <a:ext cx="9505247" cy="6858000"/>
          </a:xfrm>
          <a:prstGeom prst="rect">
            <a:avLst/>
          </a:prstGeom>
        </p:spPr>
      </p:pic>
      <p:pic>
        <p:nvPicPr>
          <p:cNvPr id="8" name="Рисунок 7" descr="i.jpeg" hidden="1"/>
          <p:cNvPicPr>
            <a:picLocks noChangeAspect="1"/>
          </p:cNvPicPr>
          <p:nvPr/>
        </p:nvPicPr>
        <p:blipFill>
          <a:blip r:embed="rId3" cstate="print"/>
          <a:srcRect l="9809" r="-1358" b="21878"/>
          <a:stretch>
            <a:fillRect/>
          </a:stretch>
        </p:blipFill>
        <p:spPr>
          <a:xfrm>
            <a:off x="467544" y="3356992"/>
            <a:ext cx="201622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rock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80463">
            <a:off x="225512" y="5037063"/>
            <a:ext cx="1246891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2 -0.0787 C 0.27465 -0.05902 0.40885 -0.03912 0.46198 -0.10254 C 0.5151 -0.16597 0.41476 -0.39444 0.45972 -0.45972 C 0.50469 -0.525 0.65885 -0.42754 0.73229 -0.49467 C 0.80573 -0.5618 0.87222 -0.80139 0.90017 -0.86296 " pathEditMode="relative" ptsTypes="aaaaA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10696061" cy="802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27853" y="3851406"/>
            <a:ext cx="22611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«Считалочка»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0" y="428625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cs typeface="Arial" pitchFamily="34" charset="0"/>
              </a:rPr>
              <a:t>10 – 8 </a:t>
            </a:r>
            <a:r>
              <a:rPr lang="ru-RU" sz="5400" dirty="0" smtClean="0">
                <a:solidFill>
                  <a:schemeClr val="bg1"/>
                </a:solidFill>
                <a:cs typeface="Arial" pitchFamily="34" charset="0"/>
              </a:rPr>
              <a:t>= </a:t>
            </a:r>
            <a:endParaRPr lang="ru-RU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500063" y="1571625"/>
            <a:ext cx="242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cs typeface="Arial" pitchFamily="34" charset="0"/>
              </a:rPr>
              <a:t>8 – 7 =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23449" y="404664"/>
            <a:ext cx="9891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99792" y="1484784"/>
            <a:ext cx="7080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755576" y="2780928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chemeClr val="bg1"/>
                </a:solidFill>
                <a:cs typeface="Arial" pitchFamily="34" charset="0"/>
              </a:rPr>
              <a:t>9 – 5 =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87824" y="2780928"/>
            <a:ext cx="63723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5380" name="TextBox 23"/>
          <p:cNvSpPr txBox="1">
            <a:spLocks noChangeArrowheads="1"/>
          </p:cNvSpPr>
          <p:nvPr/>
        </p:nvSpPr>
        <p:spPr bwMode="auto">
          <a:xfrm>
            <a:off x="4429125" y="476673"/>
            <a:ext cx="26431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cs typeface="Arial" pitchFamily="34" charset="0"/>
              </a:rPr>
              <a:t>13 </a:t>
            </a:r>
            <a:r>
              <a:rPr lang="ru-RU" sz="5400" dirty="0">
                <a:solidFill>
                  <a:schemeClr val="bg1"/>
                </a:solidFill>
                <a:cs typeface="Arial" pitchFamily="34" charset="0"/>
              </a:rPr>
              <a:t>– 1=</a:t>
            </a:r>
          </a:p>
        </p:txBody>
      </p:sp>
      <p:sp>
        <p:nvSpPr>
          <p:cNvPr id="15382" name="TextBox 29"/>
          <p:cNvSpPr txBox="1">
            <a:spLocks noChangeArrowheads="1"/>
          </p:cNvSpPr>
          <p:nvPr/>
        </p:nvSpPr>
        <p:spPr bwMode="auto">
          <a:xfrm>
            <a:off x="4500563" y="1700808"/>
            <a:ext cx="2714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cs typeface="Arial" pitchFamily="34" charset="0"/>
              </a:rPr>
              <a:t>17 – 7 =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164288" y="1700808"/>
            <a:ext cx="1285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cs typeface="Arial" pitchFamily="34" charset="0"/>
              </a:rPr>
              <a:t>10</a:t>
            </a:r>
            <a:endParaRPr lang="ru-RU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385" name="TextBox 32"/>
          <p:cNvSpPr txBox="1">
            <a:spLocks noChangeArrowheads="1"/>
          </p:cNvSpPr>
          <p:nvPr/>
        </p:nvSpPr>
        <p:spPr bwMode="auto">
          <a:xfrm>
            <a:off x="4644008" y="2852936"/>
            <a:ext cx="2714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cs typeface="Arial" pitchFamily="34" charset="0"/>
              </a:rPr>
              <a:t>10 + </a:t>
            </a:r>
            <a:r>
              <a:rPr lang="ru-RU" sz="5400" dirty="0" smtClean="0">
                <a:solidFill>
                  <a:schemeClr val="bg1"/>
                </a:solidFill>
                <a:cs typeface="Arial" pitchFamily="34" charset="0"/>
              </a:rPr>
              <a:t>2 </a:t>
            </a:r>
            <a:r>
              <a:rPr lang="ru-RU" sz="5400" dirty="0">
                <a:solidFill>
                  <a:schemeClr val="bg1"/>
                </a:solidFill>
                <a:cs typeface="Arial" pitchFamily="34" charset="0"/>
              </a:rPr>
              <a:t>=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804248" y="404664"/>
            <a:ext cx="122413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cs typeface="Arial" pitchFamily="34" charset="0"/>
              </a:rPr>
              <a:t>12</a:t>
            </a:r>
            <a:endParaRPr lang="ru-RU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236296" y="2852936"/>
            <a:ext cx="1071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cs typeface="Arial" pitchFamily="34" charset="0"/>
              </a:rPr>
              <a:t>12</a:t>
            </a:r>
            <a:endParaRPr lang="ru-RU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Картинки\Природа\Космос\Млечный путь.JP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61247" y="0"/>
            <a:ext cx="9505247" cy="6858000"/>
          </a:xfrm>
          <a:prstGeom prst="rect">
            <a:avLst/>
          </a:prstGeom>
        </p:spPr>
      </p:pic>
      <p:pic>
        <p:nvPicPr>
          <p:cNvPr id="8" name="Рисунок 7" descr="i.jpeg" hidden="1"/>
          <p:cNvPicPr>
            <a:picLocks noChangeAspect="1"/>
          </p:cNvPicPr>
          <p:nvPr/>
        </p:nvPicPr>
        <p:blipFill>
          <a:blip r:embed="rId3" cstate="print"/>
          <a:srcRect l="9809" r="-1358" b="21878"/>
          <a:stretch>
            <a:fillRect/>
          </a:stretch>
        </p:blipFill>
        <p:spPr>
          <a:xfrm>
            <a:off x="467544" y="3356992"/>
            <a:ext cx="201622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rock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80463">
            <a:off x="225512" y="5037063"/>
            <a:ext cx="1246891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2 -0.0787 C 0.27465 -0.05902 0.40885 -0.03912 0.46198 -0.10254 C 0.5151 -0.16597 0.41476 -0.39444 0.45972 -0.45972 C 0.50469 -0.525 0.65885 -0.42754 0.73229 -0.49467 C 0.80573 -0.5618 0.87222 -0.80139 0.90017 -0.86296 " pathEditMode="relative" ptsTypes="aaaaA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7"/>
            <a:ext cx="9194258" cy="721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20919" y="2967335"/>
            <a:ext cx="3702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Фигурная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843808" y="1700808"/>
            <a:ext cx="1368152" cy="13681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5508104" y="4869160"/>
            <a:ext cx="2123728" cy="158417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339752" y="3717032"/>
            <a:ext cx="2520280" cy="86409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580112" y="836712"/>
            <a:ext cx="1512168" cy="129614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971600" y="764704"/>
            <a:ext cx="1008112" cy="115212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71600" y="1916832"/>
            <a:ext cx="15121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47664" y="4941168"/>
            <a:ext cx="1152128" cy="1368152"/>
          </a:xfrm>
          <a:prstGeom prst="line">
            <a:avLst/>
          </a:prstGeom>
          <a:ln>
            <a:solidFill>
              <a:srgbClr val="FC2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99792" y="6309320"/>
            <a:ext cx="2304256" cy="0"/>
          </a:xfrm>
          <a:prstGeom prst="line">
            <a:avLst/>
          </a:prstGeom>
          <a:ln>
            <a:solidFill>
              <a:srgbClr val="FC2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308304" y="2852936"/>
            <a:ext cx="0" cy="1368152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308304" y="4221088"/>
            <a:ext cx="1296144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810</TotalTime>
  <Words>38</Words>
  <Application>Microsoft Office PowerPoint</Application>
  <PresentationFormat>Экран (4:3)</PresentationFormat>
  <Paragraphs>16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Юрий Алексеевич Гагарин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teacher-03</cp:lastModifiedBy>
  <cp:revision>84</cp:revision>
  <dcterms:created xsi:type="dcterms:W3CDTF">2010-02-09T14:32:01Z</dcterms:created>
  <dcterms:modified xsi:type="dcterms:W3CDTF">2012-04-18T09:19:06Z</dcterms:modified>
</cp:coreProperties>
</file>