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  <p:sldId id="263" r:id="rId3"/>
    <p:sldId id="264" r:id="rId4"/>
    <p:sldId id="265" r:id="rId5"/>
    <p:sldId id="256" r:id="rId6"/>
    <p:sldId id="259" r:id="rId7"/>
    <p:sldId id="260" r:id="rId8"/>
    <p:sldId id="257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Подготовка</a:t>
            </a:r>
            <a:r>
              <a:rPr lang="ru-RU" baseline="0" dirty="0" smtClean="0"/>
              <a:t> домашнего задания</a:t>
            </a:r>
            <a:endParaRPr lang="ru-RU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67270828890964E-2"/>
          <c:y val="0.11377634904664916"/>
          <c:w val="0.54604868101460036"/>
          <c:h val="0.7206602291968294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Не читали текст</c:v>
                </c:pt>
                <c:pt idx="1">
                  <c:v>Читали текст 1  раз</c:v>
                </c:pt>
                <c:pt idx="2">
                  <c:v>Читали текст 2-3 раза</c:v>
                </c:pt>
                <c:pt idx="3">
                  <c:v>Я смотрел такой мультик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8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освоили весь список внеклассного чтения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</c:v>
                </c:pt>
                <c:pt idx="1">
                  <c:v>8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Освоили меньше половины списка внеклассного чтения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</c:v>
                </c:pt>
                <c:pt idx="1">
                  <c:v>10</c:v>
                </c:pt>
                <c:pt idx="2">
                  <c:v>13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Прочитали 3-4 пункта из списка внеклассного чтения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</c:v>
                </c:pt>
                <c:pt idx="1">
                  <c:v>7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337600"/>
        <c:axId val="21339136"/>
        <c:axId val="0"/>
      </c:bar3DChart>
      <c:catAx>
        <c:axId val="21337600"/>
        <c:scaling>
          <c:orientation val="minMax"/>
        </c:scaling>
        <c:delete val="0"/>
        <c:axPos val="b"/>
        <c:majorTickMark val="out"/>
        <c:minorTickMark val="none"/>
        <c:tickLblPos val="nextTo"/>
        <c:crossAx val="21339136"/>
        <c:crosses val="autoZero"/>
        <c:auto val="1"/>
        <c:lblAlgn val="ctr"/>
        <c:lblOffset val="100"/>
        <c:noMultiLvlLbl val="0"/>
      </c:catAx>
      <c:valAx>
        <c:axId val="213391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3376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CDE0E-1683-4087-BF70-7B63498DF51A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1AAA-13CE-42AE-B3CF-F9477F246F7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CDE0E-1683-4087-BF70-7B63498DF51A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1AAA-13CE-42AE-B3CF-F9477F246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CDE0E-1683-4087-BF70-7B63498DF51A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1AAA-13CE-42AE-B3CF-F9477F246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CDE0E-1683-4087-BF70-7B63498DF51A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1AAA-13CE-42AE-B3CF-F9477F246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CDE0E-1683-4087-BF70-7B63498DF51A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2831AAA-13CE-42AE-B3CF-F9477F246F7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CDE0E-1683-4087-BF70-7B63498DF51A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1AAA-13CE-42AE-B3CF-F9477F246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CDE0E-1683-4087-BF70-7B63498DF51A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1AAA-13CE-42AE-B3CF-F9477F246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CDE0E-1683-4087-BF70-7B63498DF51A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1AAA-13CE-42AE-B3CF-F9477F246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CDE0E-1683-4087-BF70-7B63498DF51A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1AAA-13CE-42AE-B3CF-F9477F246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CDE0E-1683-4087-BF70-7B63498DF51A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1AAA-13CE-42AE-B3CF-F9477F246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CDE0E-1683-4087-BF70-7B63498DF51A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31AAA-13CE-42AE-B3CF-F9477F246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BFCDE0E-1683-4087-BF70-7B63498DF51A}" type="datetimeFigureOut">
              <a:rPr lang="ru-RU" smtClean="0"/>
              <a:t>20.02.2014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2831AAA-13CE-42AE-B3CF-F9477F246F7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908720"/>
            <a:ext cx="66967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Развитие орфографической зоркости на уроках русского языка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99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Задержка развития психических процессов, рожден в Молдове, первые два года обучался в еврейской школе, где количество часов на изучение русского языка меньше.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844824"/>
            <a:ext cx="4040188" cy="639762"/>
          </a:xfrm>
        </p:spPr>
        <p:txBody>
          <a:bodyPr/>
          <a:lstStyle/>
          <a:p>
            <a:r>
              <a:rPr lang="ru-RU" dirty="0" smtClean="0"/>
              <a:t>29 октября 2013 года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788024" y="1844824"/>
            <a:ext cx="4041775" cy="639762"/>
          </a:xfrm>
        </p:spPr>
        <p:txBody>
          <a:bodyPr/>
          <a:lstStyle/>
          <a:p>
            <a:r>
              <a:rPr lang="ru-RU" dirty="0" smtClean="0"/>
              <a:t>28 января 2014 года</a:t>
            </a:r>
            <a:endParaRPr lang="ru-RU" dirty="0"/>
          </a:p>
        </p:txBody>
      </p:sp>
      <p:pic>
        <p:nvPicPr>
          <p:cNvPr id="3074" name="Picture 2" descr="C:\Users\Deffchenki\Desktop\20140214_14200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729111"/>
            <a:ext cx="4040188" cy="303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Deffchenki\Desktop\20140214_14202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63688" y="587727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 ошибок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587727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 ошибки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199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/>
              <a:t>Гиперподвижность</a:t>
            </a:r>
            <a:r>
              <a:rPr lang="ru-RU" sz="2800" dirty="0" smtClean="0"/>
              <a:t>, психозы, социально неадаптированная личность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844824"/>
            <a:ext cx="4040188" cy="639762"/>
          </a:xfrm>
        </p:spPr>
        <p:txBody>
          <a:bodyPr/>
          <a:lstStyle/>
          <a:p>
            <a:r>
              <a:rPr lang="ru-RU" dirty="0" smtClean="0"/>
              <a:t>29 сентября 2013 года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4008" y="1772816"/>
            <a:ext cx="4041775" cy="639762"/>
          </a:xfrm>
        </p:spPr>
        <p:txBody>
          <a:bodyPr/>
          <a:lstStyle/>
          <a:p>
            <a:r>
              <a:rPr lang="ru-RU" dirty="0" smtClean="0"/>
              <a:t>20 февраля 2014 года</a:t>
            </a:r>
            <a:endParaRPr lang="ru-RU" dirty="0"/>
          </a:p>
        </p:txBody>
      </p:sp>
      <p:pic>
        <p:nvPicPr>
          <p:cNvPr id="4098" name="Picture 2" descr="C:\Users\Deffchenki\Desktop\20140220_09465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729111"/>
            <a:ext cx="4040188" cy="303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Deffchenki\Desktop\20140220_09465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35696" y="594928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 ошибок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594928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 ошибки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639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43608" y="2924944"/>
            <a:ext cx="74622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Спасибо за внимание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19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16216" y="909807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1 класс</a:t>
            </a:r>
            <a:endParaRPr lang="ru-RU" sz="4000" b="1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14" y="2060848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165391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9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4048" y="112474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 класс</a:t>
            </a: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16088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00616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572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060848"/>
            <a:ext cx="30963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Диктант 1 </a:t>
            </a:r>
            <a:br>
              <a:rPr lang="ru-RU" b="1" dirty="0"/>
            </a:br>
            <a:r>
              <a:rPr lang="ru-RU" b="1" dirty="0"/>
              <a:t>1. Тает снег. (8 букв)</a:t>
            </a:r>
            <a:br>
              <a:rPr lang="ru-RU" b="1" dirty="0"/>
            </a:br>
            <a:r>
              <a:rPr lang="ru-RU" b="1" dirty="0"/>
              <a:t>2. Идёт дождь. (9)</a:t>
            </a:r>
            <a:br>
              <a:rPr lang="ru-RU" b="1" dirty="0"/>
            </a:br>
            <a:r>
              <a:rPr lang="ru-RU" b="1" dirty="0"/>
              <a:t>3. Небо хмурое. (10)</a:t>
            </a:r>
            <a:br>
              <a:rPr lang="ru-RU" b="1" dirty="0"/>
            </a:br>
            <a:r>
              <a:rPr lang="ru-RU" b="1" dirty="0"/>
              <a:t>4. Коля заболел. (11)</a:t>
            </a:r>
            <a:br>
              <a:rPr lang="ru-RU" b="1" dirty="0"/>
            </a:br>
            <a:r>
              <a:rPr lang="ru-RU" b="1" dirty="0"/>
              <a:t>5. Запели птицы. (11) 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707904" y="2023072"/>
            <a:ext cx="47525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Диктант 22</a:t>
            </a:r>
            <a:br>
              <a:rPr lang="ru-RU" b="1" dirty="0"/>
            </a:br>
            <a:r>
              <a:rPr lang="ru-RU" b="1" dirty="0"/>
              <a:t>1. По лесной заросшей тропе осторожно идёт пограничник. (45)</a:t>
            </a:r>
            <a:br>
              <a:rPr lang="ru-RU" b="1" dirty="0"/>
            </a:br>
            <a:r>
              <a:rPr lang="ru-RU" b="1" dirty="0"/>
              <a:t>2. Начальник подошёл к окну и увидел за ним строящийся дом. (46)</a:t>
            </a:r>
            <a:br>
              <a:rPr lang="ru-RU" b="1" dirty="0"/>
            </a:br>
            <a:r>
              <a:rPr lang="ru-RU" b="1" dirty="0"/>
              <a:t>3. Наша страна живёт в мире и дружбе с другими народами. (43)</a:t>
            </a:r>
            <a:br>
              <a:rPr lang="ru-RU" b="1" dirty="0"/>
            </a:br>
            <a:r>
              <a:rPr lang="ru-RU" b="1" dirty="0"/>
              <a:t>4. Часть Сибири покрыта крутыми и обрывистыми горами. (43</a:t>
            </a:r>
            <a:br>
              <a:rPr lang="ru-RU" b="1" dirty="0"/>
            </a:br>
            <a:r>
              <a:rPr lang="ru-RU" b="1" dirty="0"/>
              <a:t>5. По нашему краю течёт красивая полноводная река Енисей. (46)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5661248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За два месяца можно развить оперативную память, но при условии, что зрительные диктанты должны писаться ежедневно, если писать с перерывами – это уже ничего не дает.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836712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Зрительные диктанты Федоренко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88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692696"/>
            <a:ext cx="7560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Развитие орфографической зоркости на уроках литературного чтения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http://sdelanounas.ru/i/d/3/d3d3Lmdvcm9kbGdvdi5ydS91cGxvYWQvaW1hZ2VzL0sxMDI0X0sxMDI0X05pZV9pbWllaWV0X3puYWNoaWVuaWlhLkpQRw==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10106"/>
            <a:ext cx="387449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28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703247903"/>
              </p:ext>
            </p:extLst>
          </p:nvPr>
        </p:nvGraphicFramePr>
        <p:xfrm>
          <a:off x="827584" y="1844824"/>
          <a:ext cx="6768752" cy="3272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9336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246077631"/>
              </p:ext>
            </p:extLst>
          </p:nvPr>
        </p:nvGraphicFramePr>
        <p:xfrm>
          <a:off x="755576" y="1916832"/>
          <a:ext cx="640871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9592" y="1196752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Внеклассное чтение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45049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Не русскоязычный ребенок. Изучает русский язык 1 год, в активном общении на языке находится половину данного времени.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844824"/>
            <a:ext cx="4040188" cy="639762"/>
          </a:xfrm>
        </p:spPr>
        <p:txBody>
          <a:bodyPr/>
          <a:lstStyle/>
          <a:p>
            <a:r>
              <a:rPr lang="ru-RU" dirty="0" smtClean="0"/>
              <a:t>25 января 2013 года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4008" y="1844824"/>
            <a:ext cx="4041775" cy="639762"/>
          </a:xfrm>
        </p:spPr>
        <p:txBody>
          <a:bodyPr/>
          <a:lstStyle/>
          <a:p>
            <a:r>
              <a:rPr lang="ru-RU" dirty="0" smtClean="0"/>
              <a:t>20 декабря 2013 года</a:t>
            </a:r>
            <a:endParaRPr lang="ru-RU" dirty="0"/>
          </a:p>
        </p:txBody>
      </p:sp>
      <p:pic>
        <p:nvPicPr>
          <p:cNvPr id="1026" name="Picture 2" descr="C:\Users\Deffchenki\Desktop\20140214_14184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58" y="2696684"/>
            <a:ext cx="3941702" cy="303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effchenki\Desktop\20140214_14190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34773" y="587727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43 ошибки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72200" y="587727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 ошибок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65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Проблемы логопедического характера, дефицит внимания и </a:t>
            </a:r>
            <a:r>
              <a:rPr lang="ru-RU" sz="2800" dirty="0" err="1" smtClean="0"/>
              <a:t>гиперподвижность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844824"/>
            <a:ext cx="4040188" cy="639762"/>
          </a:xfrm>
        </p:spPr>
        <p:txBody>
          <a:bodyPr/>
          <a:lstStyle/>
          <a:p>
            <a:r>
              <a:rPr lang="ru-RU" dirty="0" smtClean="0"/>
              <a:t>29 апреля 2013 года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860032" y="1916832"/>
            <a:ext cx="4041775" cy="639762"/>
          </a:xfrm>
        </p:spPr>
        <p:txBody>
          <a:bodyPr/>
          <a:lstStyle/>
          <a:p>
            <a:r>
              <a:rPr lang="ru-RU" dirty="0" smtClean="0"/>
              <a:t>28 января 2014 года</a:t>
            </a:r>
            <a:endParaRPr lang="ru-RU" dirty="0"/>
          </a:p>
        </p:txBody>
      </p:sp>
      <p:pic>
        <p:nvPicPr>
          <p:cNvPr id="2050" name="Picture 2" descr="C:\Users\Deffchenki\Desktop\20140214_14193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729111"/>
            <a:ext cx="4040188" cy="303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effchenki\Desktop\20140214_14195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728516"/>
            <a:ext cx="4041775" cy="303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63688" y="580526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 ошибок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580112" y="587727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 ошибок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653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100</TotalTime>
  <Words>174</Words>
  <Application>Microsoft Office PowerPoint</Application>
  <PresentationFormat>Экран (4:3)</PresentationFormat>
  <Paragraphs>31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 русскоязычный ребенок. Изучает русский язык 1 год, в активном общении на языке находится половину данного времени.</vt:lpstr>
      <vt:lpstr>Проблемы логопедического характера, дефицит внимания и гиперподвижность.</vt:lpstr>
      <vt:lpstr>Задержка развития психических процессов, рожден в Молдове, первые два года обучался в еврейской школе, где количество часов на изучение русского языка меньше.</vt:lpstr>
      <vt:lpstr>Гиперподвижность, психозы, социально неадаптированная личность</vt:lpstr>
      <vt:lpstr>Презентация PowerPoint</vt:lpstr>
    </vt:vector>
  </TitlesOfParts>
  <Company>Extrem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Deffchenki</dc:creator>
  <cp:lastModifiedBy>Deffchenki</cp:lastModifiedBy>
  <cp:revision>9</cp:revision>
  <dcterms:created xsi:type="dcterms:W3CDTF">2014-02-19T10:32:40Z</dcterms:created>
  <dcterms:modified xsi:type="dcterms:W3CDTF">2014-02-20T10:51:51Z</dcterms:modified>
</cp:coreProperties>
</file>