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62" r:id="rId6"/>
    <p:sldId id="261" r:id="rId7"/>
    <p:sldId id="259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4" r:id="rId19"/>
    <p:sldId id="271" r:id="rId20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8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AC97-E45A-4E23-B2AB-23C28F16CBF7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28F5-4E5A-4D99-9B84-6112FEE83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AC97-E45A-4E23-B2AB-23C28F16CBF7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28F5-4E5A-4D99-9B84-6112FEE83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AC97-E45A-4E23-B2AB-23C28F16CBF7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28F5-4E5A-4D99-9B84-6112FEE83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AC97-E45A-4E23-B2AB-23C28F16CBF7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28F5-4E5A-4D99-9B84-6112FEE83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AC97-E45A-4E23-B2AB-23C28F16CBF7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28F5-4E5A-4D99-9B84-6112FEE83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AC97-E45A-4E23-B2AB-23C28F16CBF7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28F5-4E5A-4D99-9B84-6112FEE83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AC97-E45A-4E23-B2AB-23C28F16CBF7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28F5-4E5A-4D99-9B84-6112FEE83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AC97-E45A-4E23-B2AB-23C28F16CBF7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28F5-4E5A-4D99-9B84-6112FEE83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AC97-E45A-4E23-B2AB-23C28F16CBF7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28F5-4E5A-4D99-9B84-6112FEE83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AC97-E45A-4E23-B2AB-23C28F16CBF7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28F5-4E5A-4D99-9B84-6112FEE83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AC97-E45A-4E23-B2AB-23C28F16CBF7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28F5-4E5A-4D99-9B84-6112FEE83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8AC97-E45A-4E23-B2AB-23C28F16CBF7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428F5-4E5A-4D99-9B84-6112FEE83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476672"/>
            <a:ext cx="5472608" cy="4176464"/>
          </a:xfrm>
        </p:spPr>
        <p:txBody>
          <a:bodyPr>
            <a:normAutofit fontScale="90000"/>
          </a:bodyPr>
          <a:lstStyle/>
          <a:p>
            <a:r>
              <a:rPr lang="ru-RU" sz="6000" b="1" kern="10" spc="50" dirty="0" smtClean="0">
                <a:ln w="11430">
                  <a:solidFill>
                    <a:srgbClr val="7F7F7F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День матери </a:t>
            </a:r>
            <a:r>
              <a:rPr lang="ru-RU" b="1" kern="10" spc="50" dirty="0" smtClean="0">
                <a:ln w="11430">
                  <a:solidFill>
                    <a:srgbClr val="7F7F7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50800" dir="5400000" algn="tl" rotWithShape="0">
                    <a:srgbClr val="000000">
                      <a:alpha val="64999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ru-RU" b="1" kern="10" spc="50" dirty="0" smtClean="0">
                <a:ln w="11430">
                  <a:solidFill>
                    <a:srgbClr val="7F7F7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50800" dir="5400000" algn="tl" rotWithShape="0">
                    <a:srgbClr val="000000">
                      <a:alpha val="64999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sz="6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Целую,</a:t>
            </a:r>
            <a:br>
              <a:rPr lang="ru-RU" sz="6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мамочка, </a:t>
            </a:r>
            <a:br>
              <a:rPr lang="ru-RU" sz="6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все!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6" descr="Рисунок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04864"/>
            <a:ext cx="3456384" cy="351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0112" y="980728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 открыл мне этот мир,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жалея своих сил?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всегда оберегала?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Лучшая на свете мама!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1181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933056"/>
            <a:ext cx="335819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780928"/>
            <a:ext cx="56896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3229819" cy="263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644008" y="836712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 на свете всех милее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теплом своим согреет,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Любит больше, чем себя?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мамочка моя!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3888432" cy="158417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Книжки вечером читает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всегда всё понимает,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Даже если я упряма,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Знаю, любит меня мама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548680"/>
            <a:ext cx="4716016" cy="443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645024"/>
            <a:ext cx="3131393" cy="253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47667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Никогда не унывает,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нам надо, точно знает.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Если, вдруг, случится драма,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 поддержит? Наша мама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фото2\P902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2790905" cy="295255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7472" y="2204864"/>
            <a:ext cx="5100058" cy="436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kern="10" spc="28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Мама! Мама!</a:t>
            </a:r>
          </a:p>
          <a:p>
            <a:r>
              <a:rPr lang="ru-RU" sz="2400" b="1" kern="10" spc="28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ласка нежных рук.</a:t>
            </a:r>
          </a:p>
          <a:p>
            <a:r>
              <a:rPr lang="ru-RU" sz="2400" b="1" kern="10" spc="28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Мама! Мама!</a:t>
            </a:r>
          </a:p>
          <a:p>
            <a:r>
              <a:rPr lang="ru-RU" sz="2400" b="1" kern="10" spc="28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самый верный друг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12976"/>
            <a:ext cx="351950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980728"/>
            <a:ext cx="449096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14908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kern="10" spc="28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радости любой,</a:t>
            </a:r>
          </a:p>
          <a:p>
            <a:r>
              <a:rPr lang="ru-RU" sz="2400" b="1" kern="10" spc="28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горести любой</a:t>
            </a:r>
          </a:p>
          <a:p>
            <a:r>
              <a:rPr lang="ru-RU" sz="2400" b="1" kern="10" spc="28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 с тобою рядом,</a:t>
            </a:r>
          </a:p>
          <a:p>
            <a:r>
              <a:rPr lang="ru-RU" sz="2400" b="1" kern="10" spc="28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Рядышком с тобой?</a:t>
            </a:r>
          </a:p>
          <a:p>
            <a:r>
              <a:rPr lang="ru-RU" sz="2400" b="1" kern="10" spc="28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Ну, конечно, мама!</a:t>
            </a:r>
          </a:p>
          <a:p>
            <a:r>
              <a:rPr lang="ru-RU" sz="2400" b="1" kern="10" spc="28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Мамочка моя!</a:t>
            </a:r>
            <a:endParaRPr lang="ru-RU" sz="2400" b="1" kern="10" spc="280" dirty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2529494" cy="217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692696"/>
            <a:ext cx="4697621" cy="437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80112" y="620688"/>
            <a:ext cx="32403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kern="10" spc="28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ночь и с утра,</a:t>
            </a:r>
          </a:p>
          <a:p>
            <a:r>
              <a:rPr lang="ru-RU" sz="2000" b="1" kern="10" spc="28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Нынче и вчера</a:t>
            </a:r>
          </a:p>
          <a:p>
            <a:r>
              <a:rPr lang="ru-RU" sz="2000" b="1" kern="10" spc="28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 тебе желает</a:t>
            </a:r>
          </a:p>
          <a:p>
            <a:r>
              <a:rPr lang="ru-RU" sz="2000" b="1" kern="10" spc="280" dirty="0" err="1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Всягого</a:t>
            </a:r>
            <a:r>
              <a:rPr lang="ru-RU" sz="2000" b="1" kern="10" spc="28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добра?</a:t>
            </a:r>
          </a:p>
          <a:p>
            <a:r>
              <a:rPr lang="ru-RU" sz="2000" b="1" kern="10" spc="28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Ну, конечно, мама!</a:t>
            </a:r>
          </a:p>
          <a:p>
            <a:r>
              <a:rPr lang="ru-RU" sz="2000" b="1" kern="10" spc="28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Мамочка моя!</a:t>
            </a:r>
            <a:endParaRPr lang="ru-RU" sz="2000" b="1" kern="10" spc="280" dirty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5075609" cy="450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356992"/>
            <a:ext cx="343814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298947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572000" y="4046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Мама - это значит нежность,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ласка, доброта,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700808"/>
            <a:ext cx="5112568" cy="487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9512" y="4005064"/>
            <a:ext cx="399695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Мама - это безмятежность,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радость, красота!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764704"/>
            <a:ext cx="4680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Мама - это лучик света,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Мама - это значит ЖИЗНЬ!  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64904"/>
            <a:ext cx="6194165" cy="40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48680"/>
            <a:ext cx="319854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3059832" y="404664"/>
            <a:ext cx="2880321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Целую,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мамочка, 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все!</a:t>
            </a:r>
          </a:p>
        </p:txBody>
      </p:sp>
      <p:pic>
        <p:nvPicPr>
          <p:cNvPr id="3" name="Picture 2" descr="http://www.calend.ru/img/content/i0/416_2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3131840" cy="249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8" descr="http://www.starfleetyachts.com/images/mothers-day-crui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0040" y="548680"/>
            <a:ext cx="327116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8039a0ffede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01008"/>
            <a:ext cx="4104456" cy="313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tajikembassychina.com/Ru_05_01_clip_image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501008"/>
            <a:ext cx="441260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6064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n-US" b="1" dirty="0" smtClean="0">
                <a:solidFill>
                  <a:srgbClr val="0070C0"/>
                </a:solidFill>
              </a:rPr>
              <a:t>		</a:t>
            </a:r>
            <a:r>
              <a:rPr lang="ru-RU" sz="4100" b="1" dirty="0" smtClean="0">
                <a:solidFill>
                  <a:srgbClr val="C00000"/>
                </a:solidFill>
              </a:rPr>
              <a:t>В России праздник «День матери» учрежден в 1998 году. </a:t>
            </a:r>
          </a:p>
          <a:p>
            <a:pPr algn="just">
              <a:buNone/>
            </a:pPr>
            <a:r>
              <a:rPr lang="en-US" sz="4100" b="1" dirty="0" smtClean="0">
                <a:solidFill>
                  <a:srgbClr val="C00000"/>
                </a:solidFill>
              </a:rPr>
              <a:t>		</a:t>
            </a:r>
            <a:r>
              <a:rPr lang="ru-RU" sz="4100" b="1" dirty="0" smtClean="0">
                <a:solidFill>
                  <a:srgbClr val="C00000"/>
                </a:solidFill>
              </a:rPr>
              <a:t>В соответствии с Указом Президента России Б. Н. Ельцина от 30.01.1998 года № 120 «О Дне матери» праздник День Матери отмечается в последнее ноябрьское воскресенье. Инициатива учреждения этого праздника принадлежит Комитету Государственной Думы по делам женщин, семьи и молодежи. </a:t>
            </a:r>
          </a:p>
          <a:p>
            <a:pPr algn="just">
              <a:buNone/>
            </a:pPr>
            <a:r>
              <a:rPr lang="en-US" sz="4100" b="1" dirty="0" smtClean="0">
                <a:solidFill>
                  <a:srgbClr val="C00000"/>
                </a:solidFill>
              </a:rPr>
              <a:t>		</a:t>
            </a:r>
            <a:r>
              <a:rPr lang="ru-RU" sz="4100" b="1" dirty="0" smtClean="0">
                <a:solidFill>
                  <a:srgbClr val="C00000"/>
                </a:solidFill>
              </a:rPr>
              <a:t> Цель праздника — поддержать традиции бережного отношения к женщине, закрепить семейные устои, особо отметить значение в нашей жизни главного человека — Матери.</a:t>
            </a:r>
            <a:endParaRPr lang="ru-RU" sz="4100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85821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Мама – первое слово, главное слово </a:t>
            </a:r>
            <a:b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каждой судьбе.</a:t>
            </a:r>
            <a:b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Мама – жизнь подарила, мир подарила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Мне и тебе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9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060848"/>
            <a:ext cx="7056785" cy="463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284984"/>
            <a:ext cx="3240360" cy="322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4680520" cy="4022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55776" y="404664"/>
            <a:ext cx="48245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Ты - одна такая в целом свете,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Мамочка любимая моя!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4593704" cy="1512168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b="1" kern="10" spc="28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kern="10" spc="28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kern="10" spc="28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Спорить с вами не хочу, </a:t>
            </a:r>
            <a:r>
              <a:rPr lang="en-US" sz="2700" b="1" kern="10" spc="28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kern="10" spc="28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kern="10" spc="28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 мне так поверьте:</a:t>
            </a:r>
            <a:br>
              <a:rPr lang="ru-RU" sz="2700" b="1" kern="10" spc="28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kern="10" spc="28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Моя мама лучше всех, </a:t>
            </a:r>
            <a:r>
              <a:rPr lang="en-US" sz="2700" b="1" kern="10" spc="28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kern="10" spc="28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kern="10" spc="28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лучше всех на свете!</a:t>
            </a:r>
            <a:r>
              <a:rPr lang="ru-RU" kern="10" spc="28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kern="10" spc="28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548680"/>
            <a:ext cx="448553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573016"/>
            <a:ext cx="3024336" cy="283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476672"/>
            <a:ext cx="4341168" cy="2448272"/>
          </a:xfrm>
        </p:spPr>
        <p:txBody>
          <a:bodyPr>
            <a:noAutofit/>
          </a:bodyPr>
          <a:lstStyle/>
          <a:p>
            <a:pPr algn="l"/>
            <a:r>
              <a:rPr lang="ru-RU" sz="2400" b="1" kern="10" spc="28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Мама - друг мне навсегда</a:t>
            </a:r>
            <a:br>
              <a:rPr lang="ru-RU" sz="2400" b="1" kern="10" spc="28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kern="10" spc="28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горести и в радости,</a:t>
            </a:r>
            <a:br>
              <a:rPr lang="ru-RU" sz="2400" b="1" kern="10" spc="28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kern="10" spc="28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Помогает мне она,</a:t>
            </a:r>
            <a:br>
              <a:rPr lang="ru-RU" sz="2400" b="1" kern="10" spc="28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kern="10" spc="28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в жизни тягости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4643561" cy="483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573016"/>
            <a:ext cx="326841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476672"/>
            <a:ext cx="4320480" cy="2376264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27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/>
            </a:r>
            <a:br>
              <a:rPr lang="en-US" sz="27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</a:br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9880" y="548680"/>
            <a:ext cx="495553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9512" y="620688"/>
            <a:ext cx="42484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Милой бабушке на свете -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Вдруг повеял ветерок.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Милой бабушке на свете -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Где-то там растёт цветок.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Милой бабушке на свете -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дарю букеты роз.</a:t>
            </a:r>
            <a:r>
              <a:rPr lang="ru-RU" sz="2000" dirty="0" smtClean="0"/>
              <a:t> </a:t>
            </a:r>
          </a:p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12976"/>
            <a:ext cx="3556778" cy="325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4680520" cy="1728192"/>
          </a:xfrm>
        </p:spPr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ru-RU" sz="3500" b="1" kern="10" spc="28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Милой мамочке на</a:t>
            </a:r>
            <a:r>
              <a:rPr lang="en-US" sz="3500" b="1" kern="10" spc="28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kern="10" spc="28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свете - </a:t>
            </a:r>
          </a:p>
          <a:p>
            <a:pPr algn="r">
              <a:buNone/>
            </a:pPr>
            <a:r>
              <a:rPr lang="ru-RU" sz="3500" b="1" kern="10" spc="28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подарю лукошко звёзд!</a:t>
            </a:r>
          </a:p>
          <a:p>
            <a:pPr algn="just"/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548680"/>
            <a:ext cx="4032448" cy="53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996952"/>
            <a:ext cx="2736304" cy="351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4048" y="3861048"/>
            <a:ext cx="4355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kern="10" spc="28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Мама - солнышко моё,</a:t>
            </a:r>
          </a:p>
          <a:p>
            <a:r>
              <a:rPr lang="ru-RU" sz="2400" b="1" kern="10" spc="28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- </a:t>
            </a:r>
            <a:r>
              <a:rPr lang="ru-RU" sz="2400" b="1" kern="10" spc="280" dirty="0" err="1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подсолнышек</a:t>
            </a:r>
            <a:r>
              <a:rPr lang="ru-RU" sz="2400" b="1" kern="10" spc="28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её.</a:t>
            </a:r>
          </a:p>
          <a:p>
            <a:r>
              <a:rPr lang="ru-RU" sz="2400" b="1" kern="10" spc="28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Хорошо счастливым быть,</a:t>
            </a:r>
          </a:p>
          <a:p>
            <a:r>
              <a:rPr lang="ru-RU" sz="2400" b="1" kern="10" spc="28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Мамочку свою любить</a:t>
            </a:r>
            <a:r>
              <a:rPr lang="ru-RU" sz="2400" kern="10" spc="28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!</a:t>
            </a:r>
            <a:endParaRPr lang="ru-RU" sz="2400" kern="10" spc="280" dirty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836712"/>
            <a:ext cx="475252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908720"/>
            <a:ext cx="356331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/object&gt;&lt;/database&gt;"/>
  <p:tag name="MMPROD_NEXTUNIQUEID" val="10010"/>
</p:tagLst>
</file>

<file path=ppt/theme/theme1.xml><?xml version="1.0" encoding="utf-8"?>
<a:theme xmlns:a="http://schemas.openxmlformats.org/drawingml/2006/main" name="4-2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4-25</Template>
  <TotalTime>140</TotalTime>
  <Words>184</Words>
  <Application>Microsoft Office PowerPoint</Application>
  <PresentationFormat>Экран (4:3)</PresentationFormat>
  <Paragraphs>47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4-25</vt:lpstr>
      <vt:lpstr>День матери  Целую, мамочка,  за все! </vt:lpstr>
      <vt:lpstr>Слайд 2</vt:lpstr>
      <vt:lpstr>Мама – первое слово, главное слово  В каждой судьбе. Мама – жизнь подарила, мир подарила  Мне и тебе!</vt:lpstr>
      <vt:lpstr>Слайд 4</vt:lpstr>
      <vt:lpstr> Спорить с вами не хочу,  вы мне так поверьте: Моя мама лучше всех,  лучше всех на свете! </vt:lpstr>
      <vt:lpstr>Мама - друг мне навсегда В горести и в радости, Помогает мне она, Если в жизни тягости</vt:lpstr>
      <vt:lpstr>  </vt:lpstr>
      <vt:lpstr>Слайд 8</vt:lpstr>
      <vt:lpstr>Слайд 9</vt:lpstr>
      <vt:lpstr>Слайд 10</vt:lpstr>
      <vt:lpstr>Слайд 11</vt:lpstr>
      <vt:lpstr>Книжки вечером читает И всегда всё понимает, Даже если я упряма, Знаю, любит меня мама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dc:description>http://aida.ucoz.ru</dc:description>
  <cp:lastModifiedBy>ЮлИя</cp:lastModifiedBy>
  <cp:revision>32</cp:revision>
  <dcterms:created xsi:type="dcterms:W3CDTF">2012-10-10T19:10:47Z</dcterms:created>
  <dcterms:modified xsi:type="dcterms:W3CDTF">2012-11-17T09:34:54Z</dcterms:modified>
</cp:coreProperties>
</file>