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3" r:id="rId2"/>
    <p:sldId id="261" r:id="rId3"/>
    <p:sldId id="256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CC1B8-483D-4F21-ABE8-E2ABA4B949FB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BEA6A-7A0D-4E28-8580-E6628589A4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A9860-2200-41AA-8275-61628CB15691}" type="slidenum">
              <a:rPr lang="ru-RU"/>
              <a:pPr/>
              <a:t>1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BEA6A-7A0D-4E28-8580-E6628589A47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132138" y="1628775"/>
            <a:ext cx="552767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 dirty="0">
                <a:solidFill>
                  <a:srgbClr val="984807"/>
                </a:solidFill>
                <a:latin typeface="Calibri" pitchFamily="34" charset="0"/>
              </a:rPr>
              <a:t>Урок русского языка </a:t>
            </a:r>
          </a:p>
          <a:p>
            <a:pPr algn="ctr"/>
            <a:r>
              <a:rPr lang="ru-RU" sz="5400" b="1" i="1" dirty="0">
                <a:solidFill>
                  <a:srgbClr val="984807"/>
                </a:solidFill>
                <a:latin typeface="Calibri" pitchFamily="34" charset="0"/>
              </a:rPr>
              <a:t>в  </a:t>
            </a:r>
            <a:r>
              <a:rPr lang="ru-RU" sz="5400" b="1" i="1" dirty="0">
                <a:solidFill>
                  <a:srgbClr val="984807"/>
                </a:solidFill>
              </a:rPr>
              <a:t>3</a:t>
            </a:r>
            <a:r>
              <a:rPr lang="ru-RU" sz="5400" b="1" i="1" dirty="0">
                <a:solidFill>
                  <a:srgbClr val="984807"/>
                </a:solidFill>
                <a:latin typeface="Calibri" pitchFamily="34" charset="0"/>
              </a:rPr>
              <a:t> </a:t>
            </a:r>
            <a:r>
              <a:rPr lang="ru-RU" sz="5400" b="1" i="1" dirty="0" smtClean="0">
                <a:solidFill>
                  <a:srgbClr val="984807"/>
                </a:solidFill>
                <a:latin typeface="Calibri" pitchFamily="34" charset="0"/>
              </a:rPr>
              <a:t>классе.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Calibri" pitchFamily="34" charset="0"/>
              </a:rPr>
              <a:t>Презентация учителя начальных классов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Calibri" pitchFamily="34" charset="0"/>
              </a:rPr>
              <a:t>Тарасовой Марины Николаевны.</a:t>
            </a:r>
            <a:endParaRPr lang="ru-RU" b="1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ru-RU" sz="5400" b="1" i="1" dirty="0" smtClean="0">
              <a:solidFill>
                <a:srgbClr val="984807"/>
              </a:solidFill>
              <a:latin typeface="Calibri" pitchFamily="34" charset="0"/>
            </a:endParaRPr>
          </a:p>
          <a:p>
            <a:pPr algn="ctr"/>
            <a:endParaRPr lang="ru-RU" sz="5400" b="1" i="1" dirty="0" smtClean="0">
              <a:solidFill>
                <a:srgbClr val="984807"/>
              </a:solidFill>
              <a:latin typeface="Calibri" pitchFamily="34" charset="0"/>
            </a:endParaRPr>
          </a:p>
          <a:p>
            <a:pPr algn="ctr"/>
            <a:endParaRPr lang="ru-RU" sz="5400" b="1" i="1" dirty="0" smtClean="0">
              <a:solidFill>
                <a:srgbClr val="984807"/>
              </a:solidFill>
              <a:latin typeface="Calibri" pitchFamily="34" charset="0"/>
            </a:endParaRPr>
          </a:p>
          <a:p>
            <a:pPr algn="ctr"/>
            <a:endParaRPr lang="ru-RU" sz="5400" b="1" i="1" dirty="0">
              <a:solidFill>
                <a:srgbClr val="984807"/>
              </a:solidFill>
              <a:latin typeface="Calibri" pitchFamily="34" charset="0"/>
            </a:endParaRPr>
          </a:p>
        </p:txBody>
      </p:sp>
      <p:pic>
        <p:nvPicPr>
          <p:cNvPr id="4099" name="Рисунок 7" descr="kniga5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459253">
            <a:off x="527050" y="2173288"/>
            <a:ext cx="3076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45671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4E4E4E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indent="38100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Обучающее изложение.</a:t>
            </a:r>
          </a:p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81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Лев и мышка.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Лев спал. По нему пробежала мышка. Лев проснулся и поймал её. Мышка просила отпустить её и обещала отплатить добром. Лев засмеялся и отпустил мышку.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Однажды льва поймали охотники и привязали к дереву. Мышка услышала рев льва, прибежала  и перегрызла веревку.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мышка спасла льва и выполнила обещание.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52736"/>
            <a:ext cx="806489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Прочитайте текст.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Как можно озаглавить текст?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Сколько частей имеет текст?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Назовите эти части.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В чем заключается мораль басни?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Отчего проснулся лев?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Что хотел сделать лев?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Что произошло дальше?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Как мышка отплатила льву?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Почему она это сделала?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5608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Примерный план.</a:t>
            </a: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556792"/>
            <a:ext cx="7056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Лев поймал мышку.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Обещания мышки.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Лев в беде.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Добро за добро.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Ле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мы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шь,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пр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жала, пр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снул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п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ймал, мы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шк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у, пр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сить,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тпустить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на,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ща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ла,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делать, д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бро, з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см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ял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ся, 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днажды,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хотн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и,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л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ь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ва,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ни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пр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я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зали, дер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ву, услыш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ла, льв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ин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ый, рё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в,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жала,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пом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щь ,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грызла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в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рё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ку, мал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еньк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ая,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тпл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тила.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Орфографическая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работа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75376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 1. Что делал лев?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спал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PT San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2. Кто по нему пробежал?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мышка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PT San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3. Что сделал лев?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проснулся, поймал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PT San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4. О чем просила мышка и что она обещала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отпустить, отплатить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PT San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5. Как поступил лев?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засмеялся, отпустил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PT San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6. Что случилось однажды со львом?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поймали, привязали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PT San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4E4E4E"/>
              </a:solidFill>
              <a:latin typeface="PT San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 7. Что сделала мышка?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услышала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, прибежала,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            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PT Sans"/>
                <a:ea typeface="Times New Roman" pitchFamily="18" charset="0"/>
                <a:cs typeface="Times New Roman" pitchFamily="18" charset="0"/>
              </a:rPr>
              <a:t> перегрызла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218</Words>
  <Application>Microsoft Office PowerPoint</Application>
  <PresentationFormat>Экран (4:3)</PresentationFormat>
  <Paragraphs>50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Серега</cp:lastModifiedBy>
  <cp:revision>17</cp:revision>
  <dcterms:modified xsi:type="dcterms:W3CDTF">2014-11-04T17:06:08Z</dcterms:modified>
</cp:coreProperties>
</file>