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63" r:id="rId7"/>
    <p:sldId id="259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FDC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16250-68E6-4CDA-AAC0-2528BFAA553D}" type="datetimeFigureOut">
              <a:rPr lang="ru-RU" smtClean="0"/>
              <a:pPr/>
              <a:t>21.02.2014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AFC8B-E124-4F32-A3EB-C5BE2A99F1D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4;&#1091;&#1079;&#1099;&#1082;&#1072;\Music\009%20Sound%20System%20-%20Dreamscape%20(Bluesolar%20Remix).mp3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kal.ru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785794"/>
            <a:ext cx="7772400" cy="1470025"/>
          </a:xfr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D:\Ирина\к уроку\анимэ\f554f13a93359214e18fe72d3125f264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785926"/>
            <a:ext cx="2786082" cy="4507564"/>
          </a:xfrm>
          <a:prstGeom prst="rect">
            <a:avLst/>
          </a:prstGeom>
          <a:noFill/>
        </p:spPr>
      </p:pic>
      <p:pic>
        <p:nvPicPr>
          <p:cNvPr id="5" name="009 Sound System - Dreamscape (Bluesolar Remix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s42.radikal.ru/i095/0808/d7/7a7900fc4a31.gif">
            <a:hlinkClick r:id="rId3"/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 bwMode="auto">
          <a:xfrm>
            <a:off x="5429256" y="2428868"/>
            <a:ext cx="2357454" cy="3875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http://s42.radikal.ru/i095/0808/d7/7a7900fc4a31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3071802" y="2071678"/>
            <a:ext cx="160795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http://s42.radikal.ru/i095/0808/d7/7a7900fc4a31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214414" y="1643050"/>
            <a:ext cx="956079" cy="15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Рисунок 25" descr="Анимашка - ко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000240"/>
            <a:ext cx="3571875" cy="354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25" descr="Анимашка - кош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5000628" y="2571744"/>
            <a:ext cx="2829378" cy="28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http://www.clubdances.ru/dance/498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4143372" y="2714620"/>
            <a:ext cx="2137584" cy="213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http://www.clubdances.ru/dance/498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428860" y="1428736"/>
            <a:ext cx="2137584" cy="213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www.clubdances.ru/dance/498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072198" y="1285860"/>
            <a:ext cx="2137584" cy="213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http://www.clubdances.ru/dance/498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571604" y="3786190"/>
            <a:ext cx="2137584" cy="213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www.clubdances.ru/dance/498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5857884" y="4357694"/>
            <a:ext cx="2137584" cy="2137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Заголовок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анимэ\бокс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5143504" y="2571744"/>
            <a:ext cx="3333770" cy="3681642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анимэ\бокс.gif"/>
          <p:cNvPicPr>
            <a:picLocks noChangeAspect="1" noChangeArrowheads="1" noCrop="1"/>
          </p:cNvPicPr>
          <p:nvPr/>
        </p:nvPicPr>
        <p:blipFill>
          <a:blip r:embed="rId3"/>
          <a:stretch>
            <a:fillRect/>
          </a:stretch>
        </p:blipFill>
        <p:spPr bwMode="auto">
          <a:xfrm flipH="1">
            <a:off x="1142976" y="2500306"/>
            <a:ext cx="3333770" cy="3681642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Ирина\к уроку\анимэ\bcf6a3f2b43bb0d7607ba6139faafab4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000364" y="3071810"/>
            <a:ext cx="4071966" cy="3044091"/>
          </a:xfrm>
          <a:prstGeom prst="rect">
            <a:avLst/>
          </a:prstGeom>
          <a:noFill/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http://s44.radikal.ru/i104/0808/50/5e648150dac7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429124" y="2285992"/>
            <a:ext cx="3338533" cy="264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D:\Ирина\к уроку\анимэ\815c50465b46b32503d5ae420f98b83b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4214818"/>
            <a:ext cx="1514475" cy="1438275"/>
          </a:xfrm>
          <a:prstGeom prst="rect">
            <a:avLst/>
          </a:prstGeom>
          <a:noFill/>
        </p:spPr>
      </p:pic>
      <p:pic>
        <p:nvPicPr>
          <p:cNvPr id="7" name="Picture 8" descr="http://s44.radikal.ru/i104/0808/50/5e648150dac7.gif"/>
          <p:cNvPicPr>
            <a:picLocks noChangeAspect="1" noChangeArrowheads="1" noCrop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928794" y="3714752"/>
            <a:ext cx="3338533" cy="2644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D:\Ирина\к уроку\анимэ\d566a8f79c56b3a217d890ef58bc32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214686"/>
            <a:ext cx="2105025" cy="1562100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Котята приглашают на зарядку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10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Ирина\сказочные фоны\1634549-8f7d5366140206f6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714348" y="1071546"/>
            <a:ext cx="9126205" cy="5214974"/>
          </a:xfrm>
          <a:prstGeom prst="rect">
            <a:avLst/>
          </a:prstGeom>
          <a:noFill/>
        </p:spPr>
      </p:pic>
    </p:spTree>
  </p:cSld>
  <p:clrMapOvr>
    <a:masterClrMapping/>
  </p:clrMapOvr>
  <p:transition advTm="5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28</Words>
  <Application>Microsoft Office PowerPoint</Application>
  <PresentationFormat>Экран (4:3)</PresentationFormat>
  <Paragraphs>7</Paragraphs>
  <Slides>8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Котята приглашают на зарядку</vt:lpstr>
      <vt:lpstr>Котята приглашают на зарядку</vt:lpstr>
      <vt:lpstr>Котята приглашают на зарядку</vt:lpstr>
      <vt:lpstr>Котята приглашают на зарядку</vt:lpstr>
      <vt:lpstr>Котята приглашают на зарядку</vt:lpstr>
      <vt:lpstr>Котята приглашают на зарядку</vt:lpstr>
      <vt:lpstr>Котята приглашают на зарядку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Николай</cp:lastModifiedBy>
  <cp:revision>8</cp:revision>
  <dcterms:created xsi:type="dcterms:W3CDTF">2012-10-25T14:43:34Z</dcterms:created>
  <dcterms:modified xsi:type="dcterms:W3CDTF">2014-02-21T13:40:35Z</dcterms:modified>
</cp:coreProperties>
</file>