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24744"/>
            <a:ext cx="6984776" cy="27363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Мурка и ежата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3861048"/>
            <a:ext cx="3600400" cy="219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95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02688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План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Пропала мама.</a:t>
            </a:r>
            <a:br>
              <a:rPr lang="ru-RU" dirty="0" smtClean="0"/>
            </a:br>
            <a:r>
              <a:rPr lang="ru-RU" dirty="0" smtClean="0"/>
              <a:t>2. Голодные ежата.</a:t>
            </a:r>
            <a:br>
              <a:rPr lang="ru-RU" dirty="0" smtClean="0"/>
            </a:br>
            <a:r>
              <a:rPr lang="ru-RU" dirty="0" smtClean="0"/>
              <a:t>3. У кошки котята.</a:t>
            </a:r>
            <a:br>
              <a:rPr lang="ru-RU" dirty="0" smtClean="0"/>
            </a:br>
            <a:r>
              <a:rPr lang="ru-RU" dirty="0" smtClean="0"/>
              <a:t>4. Ежатам грозит беда.</a:t>
            </a:r>
            <a:br>
              <a:rPr lang="ru-RU" dirty="0" smtClean="0"/>
            </a:br>
            <a:r>
              <a:rPr lang="ru-RU" dirty="0" smtClean="0"/>
              <a:t>5. Ежат замотали в тряпочку.</a:t>
            </a:r>
            <a:br>
              <a:rPr lang="ru-RU" dirty="0" smtClean="0"/>
            </a:br>
            <a:r>
              <a:rPr lang="ru-RU" dirty="0" smtClean="0"/>
              <a:t>6. Ежата спасены.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07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018776"/>
          </a:xfrm>
        </p:spPr>
        <p:txBody>
          <a:bodyPr>
            <a:normAutofit/>
          </a:bodyPr>
          <a:lstStyle/>
          <a:p>
            <a:r>
              <a:rPr lang="ru-RU" dirty="0" smtClean="0"/>
              <a:t>Пушка лапой ушки мыла.</a:t>
            </a:r>
            <a:br>
              <a:rPr lang="ru-RU" dirty="0" smtClean="0"/>
            </a:br>
            <a:r>
              <a:rPr lang="ru-RU" dirty="0" smtClean="0"/>
              <a:t>На скамейке у окошка.</a:t>
            </a:r>
            <a:br>
              <a:rPr lang="ru-RU" dirty="0" smtClean="0"/>
            </a:br>
            <a:r>
              <a:rPr lang="ru-RU" dirty="0" smtClean="0"/>
              <a:t>Пушка моется без мыла,</a:t>
            </a:r>
            <a:br>
              <a:rPr lang="ru-RU" dirty="0" smtClean="0"/>
            </a:br>
            <a:r>
              <a:rPr lang="ru-RU" dirty="0" smtClean="0"/>
              <a:t>Потому что Пушка - …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3140968"/>
            <a:ext cx="2534022" cy="307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104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866648"/>
          </a:xfrm>
        </p:spPr>
        <p:txBody>
          <a:bodyPr>
            <a:normAutofit/>
          </a:bodyPr>
          <a:lstStyle/>
          <a:p>
            <a:r>
              <a:rPr lang="ru-RU" dirty="0" smtClean="0"/>
              <a:t>Мохнатенькая,</a:t>
            </a:r>
            <a:br>
              <a:rPr lang="ru-RU" dirty="0" smtClean="0"/>
            </a:br>
            <a:r>
              <a:rPr lang="ru-RU" dirty="0" smtClean="0"/>
              <a:t>Усатенькая,</a:t>
            </a:r>
            <a:br>
              <a:rPr lang="ru-RU" dirty="0" smtClean="0"/>
            </a:br>
            <a:r>
              <a:rPr lang="ru-RU" dirty="0" smtClean="0"/>
              <a:t>Лапки мягоньки,</a:t>
            </a:r>
            <a:br>
              <a:rPr lang="ru-RU" dirty="0" smtClean="0"/>
            </a:br>
            <a:r>
              <a:rPr lang="ru-RU" dirty="0" smtClean="0"/>
              <a:t>А когти остры.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3212976"/>
            <a:ext cx="38100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357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9806" y="325974"/>
            <a:ext cx="3444479" cy="255575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8553" y="3168304"/>
            <a:ext cx="3267885" cy="25557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3501008"/>
            <a:ext cx="3312368" cy="252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50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8828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Кот и еж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Кот идет, навстречу – еж.</a:t>
            </a:r>
            <a:br>
              <a:rPr lang="ru-RU" dirty="0" smtClean="0"/>
            </a:br>
            <a:r>
              <a:rPr lang="ru-RU" dirty="0" smtClean="0"/>
              <a:t>Очень растревожился.</a:t>
            </a:r>
            <a:br>
              <a:rPr lang="ru-RU" dirty="0" smtClean="0"/>
            </a:br>
            <a:r>
              <a:rPr lang="ru-RU" dirty="0" smtClean="0"/>
              <a:t>На ежа стал кот похож</a:t>
            </a:r>
            <a:br>
              <a:rPr lang="ru-RU" dirty="0" smtClean="0"/>
            </a:br>
            <a:r>
              <a:rPr lang="ru-RU" dirty="0" smtClean="0"/>
              <a:t>И, как еж, </a:t>
            </a:r>
            <a:r>
              <a:rPr lang="ru-RU" dirty="0" err="1" smtClean="0"/>
              <a:t>наежился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172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666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 Какая беседа случилась у ежат?</a:t>
            </a:r>
            <a:br>
              <a:rPr lang="ru-RU" dirty="0" smtClean="0"/>
            </a:br>
            <a:r>
              <a:rPr lang="ru-RU" dirty="0" smtClean="0"/>
              <a:t>- Что им грозило?</a:t>
            </a:r>
            <a:br>
              <a:rPr lang="ru-RU" dirty="0" smtClean="0"/>
            </a:br>
            <a:r>
              <a:rPr lang="ru-RU" dirty="0" smtClean="0"/>
              <a:t>_ Почему Мурка не смогла в первый раз накормить детенышей?</a:t>
            </a:r>
            <a:br>
              <a:rPr lang="ru-RU" dirty="0" smtClean="0"/>
            </a:br>
            <a:r>
              <a:rPr lang="ru-RU" dirty="0" smtClean="0"/>
              <a:t>- Какой выход был найден?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727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Колючие комочки</a:t>
            </a:r>
            <a:br>
              <a:rPr lang="ru-RU" dirty="0" smtClean="0"/>
            </a:br>
            <a:r>
              <a:rPr lang="ru-RU" dirty="0" smtClean="0"/>
              <a:t>малыши</a:t>
            </a:r>
            <a:br>
              <a:rPr lang="ru-RU" dirty="0" smtClean="0"/>
            </a:br>
            <a:r>
              <a:rPr lang="ru-RU" dirty="0" smtClean="0"/>
              <a:t>детеныши</a:t>
            </a:r>
            <a:br>
              <a:rPr lang="ru-RU" dirty="0" smtClean="0"/>
            </a:br>
            <a:r>
              <a:rPr lang="ru-RU" dirty="0" smtClean="0"/>
              <a:t>зверьки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rgbClr val="0070C0"/>
                </a:solidFill>
              </a:rPr>
              <a:t>ЕЖАТА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27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к_лючие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к_мочки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г_лодные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к_тята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к_лолись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пок_рмила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к_рзина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лючие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мочки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лодные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тята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лолись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рмила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рзина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73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0268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Пропала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погибали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подошла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отбежала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1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32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Изложение Мурка и ежата</vt:lpstr>
      <vt:lpstr>Пушка лапой ушки мыла. На скамейке у окошка. Пушка моется без мыла, Потому что Пушка - …</vt:lpstr>
      <vt:lpstr>Мохнатенькая, Усатенькая, Лапки мягоньки, А когти остры.</vt:lpstr>
      <vt:lpstr>Слайд 4</vt:lpstr>
      <vt:lpstr>Кот и еж Кот идет, навстречу – еж. Очень растревожился. На ежа стал кот похож И, как еж, наежился.</vt:lpstr>
      <vt:lpstr>- Какая беседа случилась у ежат? - Что им грозило? _ Почему Мурка не смогла в первый раз накормить детенышей? - Какой выход был найден?</vt:lpstr>
      <vt:lpstr>Колючие комочки малыши детеныши зверьки</vt:lpstr>
      <vt:lpstr>Слайд 8</vt:lpstr>
      <vt:lpstr>Пропала погибали подошла отбежала теперь</vt:lpstr>
      <vt:lpstr>                      План 1. Пропала мама. 2. Голодные ежата. 3. У кошки котята. 4. Ежатам грозит беда. 5. Ежат замотали в тряпочку. 6. Ежата спасены.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Мурка и ежата</dc:title>
  <dc:creator>Гость</dc:creator>
  <cp:lastModifiedBy>admin</cp:lastModifiedBy>
  <cp:revision>5</cp:revision>
  <dcterms:created xsi:type="dcterms:W3CDTF">2014-09-16T04:25:42Z</dcterms:created>
  <dcterms:modified xsi:type="dcterms:W3CDTF">2014-11-04T16:46:57Z</dcterms:modified>
</cp:coreProperties>
</file>