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2" r:id="rId11"/>
    <p:sldId id="266" r:id="rId12"/>
    <p:sldId id="269" r:id="rId13"/>
    <p:sldId id="265" r:id="rId14"/>
    <p:sldId id="270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D335-253C-449B-B0A3-498911E66EB3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DC580-253C-4256-A5D2-4CA7DEF4A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C580-253C-4256-A5D2-4CA7DEF4A00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Ребусы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пальто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59" y="1361852"/>
            <a:ext cx="7377443" cy="465943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хвост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78367"/>
            <a:ext cx="8240006" cy="458693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им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1416" y="1052736"/>
            <a:ext cx="8000424" cy="468052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пуст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726" y="1628800"/>
            <a:ext cx="8940318" cy="344898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9722" y="2967335"/>
            <a:ext cx="7784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Противоположные слова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188640"/>
            <a:ext cx="4038600" cy="56166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Начало </a:t>
            </a:r>
            <a:r>
              <a:rPr lang="ru-RU" sz="3200" dirty="0" smtClean="0"/>
              <a:t>        </a:t>
            </a:r>
            <a:endParaRPr lang="ru-RU" sz="3200" dirty="0" smtClean="0"/>
          </a:p>
          <a:p>
            <a:r>
              <a:rPr lang="ru-RU" sz="3200" dirty="0" smtClean="0"/>
              <a:t>Жизнь </a:t>
            </a:r>
          </a:p>
          <a:p>
            <a:r>
              <a:rPr lang="ru-RU" sz="3200" dirty="0" smtClean="0"/>
              <a:t>День </a:t>
            </a:r>
            <a:r>
              <a:rPr lang="ru-RU" sz="3200" dirty="0" smtClean="0"/>
              <a:t>            </a:t>
            </a:r>
            <a:endParaRPr lang="ru-RU" sz="3200" dirty="0" smtClean="0"/>
          </a:p>
          <a:p>
            <a:r>
              <a:rPr lang="ru-RU" sz="3200" dirty="0" smtClean="0"/>
              <a:t>Высокий </a:t>
            </a:r>
            <a:r>
              <a:rPr lang="ru-RU" sz="3200" dirty="0" smtClean="0"/>
              <a:t>      </a:t>
            </a:r>
            <a:endParaRPr lang="ru-RU" sz="3200" dirty="0" smtClean="0"/>
          </a:p>
          <a:p>
            <a:r>
              <a:rPr lang="ru-RU" sz="3200" dirty="0" smtClean="0"/>
              <a:t>Замерзание 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Толстый </a:t>
            </a:r>
            <a:r>
              <a:rPr lang="ru-RU" sz="3200" dirty="0" smtClean="0"/>
              <a:t>         </a:t>
            </a:r>
            <a:endParaRPr lang="ru-RU" sz="3200" dirty="0" smtClean="0"/>
          </a:p>
          <a:p>
            <a:r>
              <a:rPr lang="ru-RU" sz="3200" dirty="0" smtClean="0"/>
              <a:t>Твердый </a:t>
            </a:r>
            <a:r>
              <a:rPr lang="ru-RU" sz="3200" dirty="0" smtClean="0"/>
              <a:t>        </a:t>
            </a:r>
            <a:endParaRPr lang="ru-RU" sz="3200" dirty="0" smtClean="0"/>
          </a:p>
          <a:p>
            <a:r>
              <a:rPr lang="ru-RU" sz="3200" dirty="0" smtClean="0"/>
              <a:t>Красивый </a:t>
            </a:r>
            <a:r>
              <a:rPr lang="ru-RU" sz="3200" dirty="0" smtClean="0"/>
              <a:t>     </a:t>
            </a:r>
            <a:endParaRPr lang="ru-RU" sz="3200" dirty="0" smtClean="0"/>
          </a:p>
          <a:p>
            <a:r>
              <a:rPr lang="ru-RU" sz="3200" dirty="0" smtClean="0"/>
              <a:t>Легкий </a:t>
            </a:r>
            <a:r>
              <a:rPr lang="ru-RU" sz="3200" dirty="0" smtClean="0"/>
              <a:t>          </a:t>
            </a:r>
            <a:endParaRPr lang="ru-RU" sz="3200" dirty="0" smtClean="0"/>
          </a:p>
          <a:p>
            <a:r>
              <a:rPr lang="ru-RU" sz="3200" dirty="0" smtClean="0"/>
              <a:t>Большой </a:t>
            </a:r>
            <a:r>
              <a:rPr lang="ru-RU" sz="3200" dirty="0" smtClean="0"/>
              <a:t>    </a:t>
            </a:r>
          </a:p>
          <a:p>
            <a:r>
              <a:rPr lang="ru-RU" sz="3200" dirty="0" smtClean="0"/>
              <a:t>Грустный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038600" cy="56886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Конец</a:t>
            </a:r>
          </a:p>
          <a:p>
            <a:r>
              <a:rPr lang="ru-RU" sz="3200" dirty="0" smtClean="0"/>
              <a:t>Смерть</a:t>
            </a:r>
          </a:p>
          <a:p>
            <a:r>
              <a:rPr lang="ru-RU" sz="3200" dirty="0" smtClean="0"/>
              <a:t>Ночь</a:t>
            </a:r>
          </a:p>
          <a:p>
            <a:r>
              <a:rPr lang="ru-RU" sz="3200" dirty="0" smtClean="0"/>
              <a:t>Низкий</a:t>
            </a:r>
          </a:p>
          <a:p>
            <a:r>
              <a:rPr lang="ru-RU" sz="3200" dirty="0" smtClean="0"/>
              <a:t>Таяние</a:t>
            </a:r>
          </a:p>
          <a:p>
            <a:r>
              <a:rPr lang="ru-RU" sz="3200" dirty="0" smtClean="0"/>
              <a:t>Тонкий</a:t>
            </a:r>
          </a:p>
          <a:p>
            <a:r>
              <a:rPr lang="ru-RU" sz="3200" dirty="0" smtClean="0"/>
              <a:t>Мягкий</a:t>
            </a:r>
          </a:p>
          <a:p>
            <a:r>
              <a:rPr lang="ru-RU" sz="3200" dirty="0" smtClean="0"/>
              <a:t>Уродливый</a:t>
            </a:r>
          </a:p>
          <a:p>
            <a:r>
              <a:rPr lang="ru-RU" sz="3200" dirty="0" smtClean="0"/>
              <a:t>Тяжелый</a:t>
            </a:r>
          </a:p>
          <a:p>
            <a:r>
              <a:rPr lang="ru-RU" sz="3200" dirty="0" smtClean="0"/>
              <a:t>Маленький</a:t>
            </a:r>
          </a:p>
          <a:p>
            <a:r>
              <a:rPr lang="ru-RU" sz="3200" dirty="0" smtClean="0"/>
              <a:t>Веселый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44310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437112"/>
            <a:ext cx="5474181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708920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МОЛОДЦЫ!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pic>
        <p:nvPicPr>
          <p:cNvPr id="9" name="Содержимое 8" descr="восемь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1666739"/>
            <a:ext cx="2932310" cy="3325155"/>
          </a:xfrm>
        </p:spPr>
      </p:pic>
      <p:pic>
        <p:nvPicPr>
          <p:cNvPr id="10" name="Содержимое 9" descr="узор 1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79912" y="1844824"/>
            <a:ext cx="5116093" cy="297756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аи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8061845" cy="489654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стриж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635897" cy="496498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нев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7872" y="692696"/>
            <a:ext cx="4541098" cy="547260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фонарь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400600" cy="54006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хомяк2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7503383" cy="327100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яблок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8204644" cy="4102323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ом 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287788" cy="475252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31</Words>
  <Application>Microsoft Office PowerPoint</Application>
  <PresentationFormat>Экран (4:3)</PresentationFormat>
  <Paragraphs>28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Ребусы</vt:lpstr>
      <vt:lpstr>Повторение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школа4</dc:creator>
  <cp:lastModifiedBy>школа4</cp:lastModifiedBy>
  <cp:revision>12</cp:revision>
  <dcterms:created xsi:type="dcterms:W3CDTF">2013-03-26T05:15:23Z</dcterms:created>
  <dcterms:modified xsi:type="dcterms:W3CDTF">2013-03-26T06:48:28Z</dcterms:modified>
</cp:coreProperties>
</file>