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ACCCC-E4C0-470F-96CA-9E8FFCB72E6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470E9-134E-4D15-873F-84C4323E575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69F1AAE-E536-4207-8FA8-BBE5E3B6A66F}" type="slidenum">
              <a:rPr lang="ru-RU"/>
              <a:pPr/>
              <a:t>1</a:t>
            </a:fld>
            <a:endParaRPr lang="ru-RU"/>
          </a:p>
        </p:txBody>
      </p:sp>
      <p:sp>
        <p:nvSpPr>
          <p:cNvPr id="675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003786" y="695134"/>
            <a:ext cx="4847549" cy="342679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512" y="4343231"/>
            <a:ext cx="5485536" cy="40363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50446-B470-4F21-A2CF-2778D219E887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29853-458B-4662-840F-3443F496CC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50446-B470-4F21-A2CF-2778D219E887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29853-458B-4662-840F-3443F496CC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50446-B470-4F21-A2CF-2778D219E887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29853-458B-4662-840F-3443F496CC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50446-B470-4F21-A2CF-2778D219E887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29853-458B-4662-840F-3443F496CC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50446-B470-4F21-A2CF-2778D219E887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29853-458B-4662-840F-3443F496CC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50446-B470-4F21-A2CF-2778D219E887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29853-458B-4662-840F-3443F496CC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50446-B470-4F21-A2CF-2778D219E887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29853-458B-4662-840F-3443F496CC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50446-B470-4F21-A2CF-2778D219E887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29853-458B-4662-840F-3443F496CC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50446-B470-4F21-A2CF-2778D219E887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29853-458B-4662-840F-3443F496CC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50446-B470-4F21-A2CF-2778D219E887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29853-458B-4662-840F-3443F496CC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50446-B470-4F21-A2CF-2778D219E887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29853-458B-4662-840F-3443F496CC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50446-B470-4F21-A2CF-2778D219E887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29853-458B-4662-840F-3443F496CCC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41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256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256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4822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4823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4824" name="Picture 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slow">
    <p:fade thruBlk="1"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2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2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2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1" dur="1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8" dur="2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9" dur="2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2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5" dur="20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6" dur="2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2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2" dur="2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3" dur="2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2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9" dur="2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0" dur="2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1" dur="2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8612" name="Picture 4" descr="1 1 ле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Экран (4:3)</PresentationFormat>
  <Paragraphs>1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Аня</dc:creator>
  <cp:lastModifiedBy>Аня</cp:lastModifiedBy>
  <cp:revision>2</cp:revision>
  <dcterms:created xsi:type="dcterms:W3CDTF">2013-02-05T21:57:08Z</dcterms:created>
  <dcterms:modified xsi:type="dcterms:W3CDTF">2013-02-05T21:57:58Z</dcterms:modified>
</cp:coreProperties>
</file>