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D8AAB-DD19-45A2-B96F-085300DE1242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E7CE6-6729-4A85-A9EE-674AB931F5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51A613-987A-46AF-AF9F-9AC4CDD38071}" type="slidenum">
              <a:rPr lang="ru-RU"/>
              <a:pPr/>
              <a:t>1</a:t>
            </a:fld>
            <a:endParaRPr lang="ru-RU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036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99DF4D-5A9C-4C7E-AD43-4621A526CA3B}" type="slidenum">
              <a:rPr lang="ru-RU"/>
              <a:pPr/>
              <a:t>2</a:t>
            </a:fld>
            <a:endParaRPr lang="ru-RU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036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2A05-D280-406B-B5D7-8CD27A0FD64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2C35-E6B5-4E4E-B382-6779559E52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256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Экран (4:3)</PresentationFormat>
  <Paragraphs>2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3</cp:revision>
  <dcterms:created xsi:type="dcterms:W3CDTF">2013-02-05T21:55:33Z</dcterms:created>
  <dcterms:modified xsi:type="dcterms:W3CDTF">2013-02-05T21:56:38Z</dcterms:modified>
</cp:coreProperties>
</file>