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9F49E-4996-45C6-9166-1B9A177B445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332B9-5E6A-44DB-90CA-F03BE4F6CF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702597-39DB-4446-B3F6-FEFB1C4ACB2D}" type="slidenum">
              <a:rPr lang="ru-RU"/>
              <a:pPr/>
              <a:t>1</a:t>
            </a:fld>
            <a:endParaRPr lang="ru-RU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86FE10-895A-41BF-ACF6-F6BBFE144A40}" type="slidenum">
              <a:rPr lang="ru-RU"/>
              <a:pPr/>
              <a:t>2</a:t>
            </a:fld>
            <a:endParaRPr lang="ru-RU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CE6DB-C497-40D2-9706-838163C830E9}" type="slidenum">
              <a:rPr lang="ru-RU"/>
              <a:pPr/>
              <a:t>3</a:t>
            </a:fld>
            <a:endParaRPr lang="ru-RU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9A2DFD-179D-40BF-8BA6-3221675D3398}" type="slidenum">
              <a:rPr lang="ru-RU"/>
              <a:pPr/>
              <a:t>4</a:t>
            </a:fld>
            <a:endParaRPr lang="ru-RU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8BD75A-F30F-4636-8C05-4ADC30C15F98}" type="slidenum">
              <a:rPr lang="ru-RU"/>
              <a:pPr/>
              <a:t>5</a:t>
            </a:fld>
            <a:endParaRPr lang="ru-RU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1"/>
            <a:ext cx="5485536" cy="403639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8A98-0449-4E48-9B4A-04D9BAA9E1DC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4C976-B180-49F3-A034-628EAC2199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Экран (4:3)</PresentationFormat>
  <Paragraphs>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2</cp:revision>
  <dcterms:created xsi:type="dcterms:W3CDTF">2013-02-05T21:52:45Z</dcterms:created>
  <dcterms:modified xsi:type="dcterms:W3CDTF">2013-02-05T21:54:33Z</dcterms:modified>
</cp:coreProperties>
</file>